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21"/>
  </p:notesMasterIdLst>
  <p:sldIdLst>
    <p:sldId id="258" r:id="rId2"/>
    <p:sldId id="259" r:id="rId3"/>
    <p:sldId id="261" r:id="rId4"/>
    <p:sldId id="260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72" r:id="rId13"/>
    <p:sldId id="269" r:id="rId14"/>
    <p:sldId id="270" r:id="rId15"/>
    <p:sldId id="271" r:id="rId16"/>
    <p:sldId id="273" r:id="rId17"/>
    <p:sldId id="274" r:id="rId18"/>
    <p:sldId id="276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7471" autoAdjust="0"/>
  </p:normalViewPr>
  <p:slideViewPr>
    <p:cSldViewPr snapToGrid="0" showGuides="1">
      <p:cViewPr varScale="1">
        <p:scale>
          <a:sx n="152" d="100"/>
          <a:sy n="152" d="100"/>
        </p:scale>
        <p:origin x="1884" y="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3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le1994@student.jbnu.ac.kr" userId="6accb246-f179-42e5-8cc4-2c1a8de5b234" providerId="ADAL" clId="{79B87E20-B4AE-4308-B6C6-9CDA424A0704}"/>
    <pc:docChg chg="undo custSel addSld delSld modSld">
      <pc:chgData name="mingle1994@student.jbnu.ac.kr" userId="6accb246-f179-42e5-8cc4-2c1a8de5b234" providerId="ADAL" clId="{79B87E20-B4AE-4308-B6C6-9CDA424A0704}" dt="2021-02-01T00:55:49.779" v="205" actId="1076"/>
      <pc:docMkLst>
        <pc:docMk/>
      </pc:docMkLst>
      <pc:sldChg chg="addSp modSp">
        <pc:chgData name="mingle1994@student.jbnu.ac.kr" userId="6accb246-f179-42e5-8cc4-2c1a8de5b234" providerId="ADAL" clId="{79B87E20-B4AE-4308-B6C6-9CDA424A0704}" dt="2021-02-01T00:55:49.779" v="205" actId="1076"/>
        <pc:sldMkLst>
          <pc:docMk/>
          <pc:sldMk cId="328275736" sldId="265"/>
        </pc:sldMkLst>
        <pc:picChg chg="mod">
          <ac:chgData name="mingle1994@student.jbnu.ac.kr" userId="6accb246-f179-42e5-8cc4-2c1a8de5b234" providerId="ADAL" clId="{79B87E20-B4AE-4308-B6C6-9CDA424A0704}" dt="2021-01-28T12:50:41.387" v="60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79B87E20-B4AE-4308-B6C6-9CDA424A0704}" dt="2021-02-01T00:55:49.779" v="205" actId="1076"/>
          <ac:picMkLst>
            <pc:docMk/>
            <pc:sldMk cId="328275736" sldId="265"/>
            <ac:picMk id="1026" creationId="{76410F9D-D4E2-4433-B4A5-B7F47CE7617D}"/>
          </ac:picMkLst>
        </pc:picChg>
        <pc:picChg chg="add mod">
          <ac:chgData name="mingle1994@student.jbnu.ac.kr" userId="6accb246-f179-42e5-8cc4-2c1a8de5b234" providerId="ADAL" clId="{79B87E20-B4AE-4308-B6C6-9CDA424A0704}" dt="2021-02-01T00:55:46.667" v="204" actId="1076"/>
          <ac:picMkLst>
            <pc:docMk/>
            <pc:sldMk cId="328275736" sldId="265"/>
            <ac:picMk id="1028" creationId="{1472995C-8E23-4E1E-8B6A-9264DFCDA424}"/>
          </ac:picMkLst>
        </pc:picChg>
        <pc:picChg chg="mod">
          <ac:chgData name="mingle1994@student.jbnu.ac.kr" userId="6accb246-f179-42e5-8cc4-2c1a8de5b234" providerId="ADAL" clId="{79B87E20-B4AE-4308-B6C6-9CDA424A0704}" dt="2021-02-01T00:54:57.126" v="202" actId="1076"/>
          <ac:picMkLst>
            <pc:docMk/>
            <pc:sldMk cId="328275736" sldId="265"/>
            <ac:picMk id="2052" creationId="{2997E81D-2A91-4082-ABB8-EBE67F491AF2}"/>
          </ac:picMkLst>
        </pc:picChg>
      </pc:sldChg>
      <pc:sldChg chg="add del">
        <pc:chgData name="mingle1994@student.jbnu.ac.kr" userId="6accb246-f179-42e5-8cc4-2c1a8de5b234" providerId="ADAL" clId="{79B87E20-B4AE-4308-B6C6-9CDA424A0704}" dt="2021-01-28T12:44:15.152" v="1" actId="47"/>
        <pc:sldMkLst>
          <pc:docMk/>
          <pc:sldMk cId="4194146386" sldId="270"/>
        </pc:sldMkLst>
      </pc:sldChg>
      <pc:sldChg chg="addSp delSp modSp new mod">
        <pc:chgData name="mingle1994@student.jbnu.ac.kr" userId="6accb246-f179-42e5-8cc4-2c1a8de5b234" providerId="ADAL" clId="{79B87E20-B4AE-4308-B6C6-9CDA424A0704}" dt="2021-01-29T00:11:29.529" v="154" actId="20577"/>
        <pc:sldMkLst>
          <pc:docMk/>
          <pc:sldMk cId="2112804653" sldId="271"/>
        </pc:sldMkLst>
        <pc:spChg chg="del">
          <ac:chgData name="mingle1994@student.jbnu.ac.kr" userId="6accb246-f179-42e5-8cc4-2c1a8de5b234" providerId="ADAL" clId="{79B87E20-B4AE-4308-B6C6-9CDA424A0704}" dt="2021-01-28T12:44:31.811" v="4" actId="478"/>
          <ac:spMkLst>
            <pc:docMk/>
            <pc:sldMk cId="2112804653" sldId="271"/>
            <ac:spMk id="3" creationId="{93E1979A-68AC-4901-BE25-820B6A3680BB}"/>
          </ac:spMkLst>
        </pc:spChg>
        <pc:spChg chg="add mod">
          <ac:chgData name="mingle1994@student.jbnu.ac.kr" userId="6accb246-f179-42e5-8cc4-2c1a8de5b234" providerId="ADAL" clId="{79B87E20-B4AE-4308-B6C6-9CDA424A0704}" dt="2021-01-29T00:11:29.529" v="154" actId="20577"/>
          <ac:spMkLst>
            <pc:docMk/>
            <pc:sldMk cId="2112804653" sldId="271"/>
            <ac:spMk id="5" creationId="{010B2DCB-BE7F-4951-ADAE-B1AB769CBDBD}"/>
          </ac:spMkLst>
        </pc:spChg>
        <pc:spChg chg="add mod">
          <ac:chgData name="mingle1994@student.jbnu.ac.kr" userId="6accb246-f179-42e5-8cc4-2c1a8de5b234" providerId="ADAL" clId="{79B87E20-B4AE-4308-B6C6-9CDA424A0704}" dt="2021-01-29T00:10:30.840" v="119" actId="1076"/>
          <ac:spMkLst>
            <pc:docMk/>
            <pc:sldMk cId="2112804653" sldId="271"/>
            <ac:spMk id="6" creationId="{FB392AEF-23C0-49AA-9F8B-19895E2DCAA7}"/>
          </ac:spMkLst>
        </pc:spChg>
        <pc:picChg chg="add mod">
          <ac:chgData name="mingle1994@student.jbnu.ac.kr" userId="6accb246-f179-42e5-8cc4-2c1a8de5b234" providerId="ADAL" clId="{79B87E20-B4AE-4308-B6C6-9CDA424A0704}" dt="2021-01-28T12:46:25.373" v="8" actId="1076"/>
          <ac:picMkLst>
            <pc:docMk/>
            <pc:sldMk cId="2112804653" sldId="271"/>
            <ac:picMk id="4" creationId="{1BEF53CD-E664-45C8-ABB7-3FACE9A6DC9D}"/>
          </ac:picMkLst>
        </pc:picChg>
      </pc:sldChg>
      <pc:sldChg chg="addSp modSp new">
        <pc:chgData name="mingle1994@student.jbnu.ac.kr" userId="6accb246-f179-42e5-8cc4-2c1a8de5b234" providerId="ADAL" clId="{79B87E20-B4AE-4308-B6C6-9CDA424A0704}" dt="2021-01-28T12:49:39.021" v="50" actId="14100"/>
        <pc:sldMkLst>
          <pc:docMk/>
          <pc:sldMk cId="2738176748" sldId="272"/>
        </pc:sldMkLst>
        <pc:picChg chg="add mod">
          <ac:chgData name="mingle1994@student.jbnu.ac.kr" userId="6accb246-f179-42e5-8cc4-2c1a8de5b234" providerId="ADAL" clId="{79B87E20-B4AE-4308-B6C6-9CDA424A0704}" dt="2021-01-28T12:49:27.122" v="47" actId="1076"/>
          <ac:picMkLst>
            <pc:docMk/>
            <pc:sldMk cId="2738176748" sldId="272"/>
            <ac:picMk id="1026" creationId="{88216404-9480-4AB7-9060-4CEED09B453D}"/>
          </ac:picMkLst>
        </pc:picChg>
        <pc:picChg chg="add mod">
          <ac:chgData name="mingle1994@student.jbnu.ac.kr" userId="6accb246-f179-42e5-8cc4-2c1a8de5b234" providerId="ADAL" clId="{79B87E20-B4AE-4308-B6C6-9CDA424A0704}" dt="2021-01-28T12:49:39.021" v="50" actId="14100"/>
          <ac:picMkLst>
            <pc:docMk/>
            <pc:sldMk cId="2738176748" sldId="272"/>
            <ac:picMk id="1028" creationId="{03BA765A-B539-4538-9AF4-FE1D09651199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8T12:50:50.325" v="61" actId="47"/>
        <pc:sldMkLst>
          <pc:docMk/>
          <pc:sldMk cId="811204073" sldId="273"/>
        </pc:sldMkLst>
      </pc:sldChg>
      <pc:sldChg chg="addSp modSp new">
        <pc:chgData name="mingle1994@student.jbnu.ac.kr" userId="6accb246-f179-42e5-8cc4-2c1a8de5b234" providerId="ADAL" clId="{79B87E20-B4AE-4308-B6C6-9CDA424A0704}" dt="2021-01-28T12:50:26.938" v="59" actId="14100"/>
        <pc:sldMkLst>
          <pc:docMk/>
          <pc:sldMk cId="511190681" sldId="274"/>
        </pc:sldMkLst>
        <pc:picChg chg="add mod">
          <ac:chgData name="mingle1994@student.jbnu.ac.kr" userId="6accb246-f179-42e5-8cc4-2c1a8de5b234" providerId="ADAL" clId="{79B87E20-B4AE-4308-B6C6-9CDA424A0704}" dt="2021-01-28T12:50:15.216" v="56" actId="1076"/>
          <ac:picMkLst>
            <pc:docMk/>
            <pc:sldMk cId="511190681" sldId="274"/>
            <ac:picMk id="2050" creationId="{674347B6-9E03-481A-BA14-4A43C26F1499}"/>
          </ac:picMkLst>
        </pc:picChg>
        <pc:picChg chg="add mod">
          <ac:chgData name="mingle1994@student.jbnu.ac.kr" userId="6accb246-f179-42e5-8cc4-2c1a8de5b234" providerId="ADAL" clId="{79B87E20-B4AE-4308-B6C6-9CDA424A0704}" dt="2021-01-28T12:50:26.938" v="59" actId="14100"/>
          <ac:picMkLst>
            <pc:docMk/>
            <pc:sldMk cId="511190681" sldId="274"/>
            <ac:picMk id="2052" creationId="{380DB758-2B9C-4411-B994-2072EF4A0232}"/>
          </ac:picMkLst>
        </pc:picChg>
      </pc:sldChg>
      <pc:sldChg chg="new">
        <pc:chgData name="mingle1994@student.jbnu.ac.kr" userId="6accb246-f179-42e5-8cc4-2c1a8de5b234" providerId="ADAL" clId="{79B87E20-B4AE-4308-B6C6-9CDA424A0704}" dt="2021-01-28T12:50:54.372" v="62" actId="680"/>
        <pc:sldMkLst>
          <pc:docMk/>
          <pc:sldMk cId="87585501" sldId="275"/>
        </pc:sldMkLst>
      </pc:sldChg>
      <pc:sldChg chg="new">
        <pc:chgData name="mingle1994@student.jbnu.ac.kr" userId="6accb246-f179-42e5-8cc4-2c1a8de5b234" providerId="ADAL" clId="{79B87E20-B4AE-4308-B6C6-9CDA424A0704}" dt="2021-01-28T12:50:55.756" v="63" actId="680"/>
        <pc:sldMkLst>
          <pc:docMk/>
          <pc:sldMk cId="4094190171" sldId="276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8:44.994" v="183" actId="1076"/>
        <pc:sldMkLst>
          <pc:docMk/>
          <pc:sldMk cId="1608209237" sldId="277"/>
        </pc:sldMkLst>
        <pc:spChg chg="mod">
          <ac:chgData name="mingle1994@student.jbnu.ac.kr" userId="6accb246-f179-42e5-8cc4-2c1a8de5b234" providerId="ADAL" clId="{79B87E20-B4AE-4308-B6C6-9CDA424A0704}" dt="2021-01-29T02:38:38.919" v="181" actId="20577"/>
          <ac:spMkLst>
            <pc:docMk/>
            <pc:sldMk cId="1608209237" sldId="277"/>
            <ac:spMk id="2" creationId="{F45820D4-32D4-4A6E-9ED6-7B5BFAD5B562}"/>
          </ac:spMkLst>
        </pc:spChg>
        <pc:spChg chg="del">
          <ac:chgData name="mingle1994@student.jbnu.ac.kr" userId="6accb246-f179-42e5-8cc4-2c1a8de5b234" providerId="ADAL" clId="{79B87E20-B4AE-4308-B6C6-9CDA424A0704}" dt="2021-01-29T02:38:14.840" v="158" actId="478"/>
          <ac:spMkLst>
            <pc:docMk/>
            <pc:sldMk cId="1608209237" sldId="277"/>
            <ac:spMk id="3" creationId="{E81BAA62-3AF3-495C-9F01-6C49FDD5DE80}"/>
          </ac:spMkLst>
        </pc:spChg>
        <pc:picChg chg="add mod">
          <ac:chgData name="mingle1994@student.jbnu.ac.kr" userId="6accb246-f179-42e5-8cc4-2c1a8de5b234" providerId="ADAL" clId="{79B87E20-B4AE-4308-B6C6-9CDA424A0704}" dt="2021-01-29T02:38:44.994" v="183" actId="1076"/>
          <ac:picMkLst>
            <pc:docMk/>
            <pc:sldMk cId="1608209237" sldId="277"/>
            <ac:picMk id="5" creationId="{69D69198-E0D8-45E6-8204-27F5BF37F887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9T02:38:09.328" v="156" actId="680"/>
        <pc:sldMkLst>
          <pc:docMk/>
          <pc:sldMk cId="3734360164" sldId="277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9:11.848" v="189" actId="478"/>
        <pc:sldMkLst>
          <pc:docMk/>
          <pc:sldMk cId="1905306399" sldId="278"/>
        </pc:sldMkLst>
        <pc:spChg chg="del">
          <ac:chgData name="mingle1994@student.jbnu.ac.kr" userId="6accb246-f179-42e5-8cc4-2c1a8de5b234" providerId="ADAL" clId="{79B87E20-B4AE-4308-B6C6-9CDA424A0704}" dt="2021-01-29T02:39:11.848" v="189" actId="478"/>
          <ac:spMkLst>
            <pc:docMk/>
            <pc:sldMk cId="1905306399" sldId="278"/>
            <ac:spMk id="2" creationId="{48B91E61-1F80-406F-B644-345F8026ED20}"/>
          </ac:spMkLst>
        </pc:spChg>
        <pc:spChg chg="del">
          <ac:chgData name="mingle1994@student.jbnu.ac.kr" userId="6accb246-f179-42e5-8cc4-2c1a8de5b234" providerId="ADAL" clId="{79B87E20-B4AE-4308-B6C6-9CDA424A0704}" dt="2021-01-29T02:38:57.519" v="187" actId="478"/>
          <ac:spMkLst>
            <pc:docMk/>
            <pc:sldMk cId="1905306399" sldId="278"/>
            <ac:spMk id="3" creationId="{B54875A5-6B28-49BA-BF60-E20FC12636A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9" creationId="{4CFE0F65-0169-4A26-9399-1EBDEF422DD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2" creationId="{391CC982-CBFD-4406-AF06-70BD2784056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3" creationId="{2F3DAE6F-81FB-475F-A62F-6873DE95EC3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4" creationId="{CCFD9706-82A0-480B-9DEF-CF11B6DA066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5" creationId="{0A2FEE5A-18E4-4CE5-9617-FAFB408A861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6" creationId="{F5F1B35B-AE6C-4F77-A6E3-0C6280A5AAC6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8" creationId="{DEC27DF4-4544-4E43-8DF7-03C9633644B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3" creationId="{77A4DA41-0C52-4772-9B24-9A25C0249515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4" creationId="{0CF869E8-1677-4A08-9CB6-C0A0E9DCB5C9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7" creationId="{60D85A57-73DE-4B18-AAF1-A38F8B59938E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8" creationId="{4913319A-7AF8-495E-A3B2-701B0C870697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2" creationId="{3149B7BB-11C6-4295-A7FD-77A3398CE70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7" creationId="{B5231A6C-30BC-47A6-BCF0-EA9048F58BE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0" creationId="{5D542427-383D-44F1-9FB4-66FE1583186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1" creationId="{4A4A9D34-AB16-4A46-A2D9-898F255D24B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2" creationId="{D4D86430-902D-415F-82E6-BDD4B26015C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3" creationId="{29CE7926-45A7-4E2D-B102-14B244E6A1B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4" creationId="{AF58B811-8843-41C2-8461-70B020BAAA2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6" creationId="{9DFC6906-9DB0-4E46-8904-D55523098B7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1" creationId="{1F095FCB-228C-4B5A-874C-5C476F1D87A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2" creationId="{D8D19E16-E011-46E6-88F8-5912C428DF77}"/>
          </ac:spMkLst>
        </pc:sp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7" creationId="{5B8EBCF6-C920-4B3A-AF2F-6B8062EE56E6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11" creationId="{03BDCE69-6465-4823-9872-87CEDF360625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29" creationId="{778F7FC3-9999-43FA-A255-409F5E8182E3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5" creationId="{459BAF88-6DB6-4F79-8F28-27C803272B7E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9" creationId="{1ED693CA-58DB-43C1-A1B2-3A59C5DC6BAD}"/>
          </ac:picMkLst>
        </pc:pic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" creationId="{6B0E04E3-BBB7-4822-904C-63F9830BC684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" creationId="{38E8C128-95FA-46FD-9D22-B9039B95997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6" creationId="{D2251EA0-76F7-4CF2-8496-93FACB0E588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8" creationId="{4CDC7DBB-1F2D-4CD0-92D4-8DDE8C3D05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0" creationId="{0882C9CA-68E0-458D-A652-7F9B5B3F143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7" creationId="{0A33EAFD-15AB-433B-8131-F149517776F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9" creationId="{A01741BD-F7D6-4B73-97EA-77B846172B7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0" creationId="{70065EDD-19B4-4E84-BDDA-B9BEE11858D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1" creationId="{45F811BB-FAD7-4DF1-A4D7-F15FBA5CCDA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2" creationId="{E43BF3CB-1CBF-4B9B-8EE1-4A1E3E088B01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5" creationId="{53AE5566-E691-4D6C-88C6-57C6705D048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6" creationId="{0C022B10-9FEC-4F59-8346-470F2EE3D976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0" creationId="{FBBF25F8-0AE0-4963-AF89-08D11312599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1" creationId="{FB1D7118-8B71-47B7-8754-666C7EDDCE5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3" creationId="{D66288E6-1DBD-41B7-956C-7E51411E38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4" creationId="{18318F78-E75A-409E-AD3C-707E9986C76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6" creationId="{2379BBCA-03BE-4DF1-AA80-C58166A2FE3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8" creationId="{52E1DBB6-79B0-4954-87A7-784430368B6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5" creationId="{B8D41697-70A4-4253-A252-5BF43386E38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7" creationId="{0195D6B1-08D7-48AF-94E0-E8B1C026170B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8" creationId="{BE92A4D6-04CE-4078-95FC-5489EC68049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9" creationId="{6D74D8E0-2AD6-409A-AF5F-748DEA453A3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0" creationId="{3D8608B6-5FED-446A-A4A9-43929B9008F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3" creationId="{FD543857-B48C-44C1-8614-0835391E575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4" creationId="{89B3067D-8ECC-4A22-B242-2884EC0A5813}"/>
          </ac:cxnSpMkLst>
        </pc:cxnChg>
      </pc:sldChg>
      <pc:sldChg chg="new del">
        <pc:chgData name="mingle1994@student.jbnu.ac.kr" userId="6accb246-f179-42e5-8cc4-2c1a8de5b234" providerId="ADAL" clId="{79B87E20-B4AE-4308-B6C6-9CDA424A0704}" dt="2021-01-29T02:38:53.301" v="185" actId="680"/>
        <pc:sldMkLst>
          <pc:docMk/>
          <pc:sldMk cId="2067150691" sldId="278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40:51.667" v="197" actId="1076"/>
        <pc:sldMkLst>
          <pc:docMk/>
          <pc:sldMk cId="3694305850" sldId="279"/>
        </pc:sldMkLst>
        <pc:spChg chg="del">
          <ac:chgData name="mingle1994@student.jbnu.ac.kr" userId="6accb246-f179-42e5-8cc4-2c1a8de5b234" providerId="ADAL" clId="{79B87E20-B4AE-4308-B6C6-9CDA424A0704}" dt="2021-01-29T02:39:30.619" v="192" actId="478"/>
          <ac:spMkLst>
            <pc:docMk/>
            <pc:sldMk cId="3694305850" sldId="279"/>
            <ac:spMk id="2" creationId="{FF330D86-E271-42EA-89F6-C8EDBBE5A964}"/>
          </ac:spMkLst>
        </pc:spChg>
        <pc:spChg chg="del">
          <ac:chgData name="mingle1994@student.jbnu.ac.kr" userId="6accb246-f179-42e5-8cc4-2c1a8de5b234" providerId="ADAL" clId="{79B87E20-B4AE-4308-B6C6-9CDA424A0704}" dt="2021-01-29T02:39:28.632" v="191" actId="478"/>
          <ac:spMkLst>
            <pc:docMk/>
            <pc:sldMk cId="3694305850" sldId="279"/>
            <ac:spMk id="3" creationId="{509D5703-13D9-4B7D-B600-5B2BDC74F32B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5" creationId="{AA98280F-8320-43F2-9CE3-E8C36DEE10C7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7" creationId="{C8D33931-C730-4120-AF36-E7074D216A12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8" creationId="{3D0CB31A-6BB7-4EAD-8BA8-153C9EFC89E9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9" creationId="{76CE82AC-D1B3-4034-91D0-B0D3B911A9B1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0" creationId="{E40F60A9-6DA6-4740-A0F5-FE43315B15C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1" creationId="{EBBC001C-57B3-4C66-B705-51BE68F1C0F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2" creationId="{C99A9DEE-ADE7-4943-A288-CA0E56F18A8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3" creationId="{A5722644-47A3-45F3-A2CF-3DC14AA4386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4" creationId="{B9D20684-5220-493A-BC53-211D335C54BA}"/>
          </ac:spMkLst>
        </pc:spChg>
        <pc:spChg chg="add mod">
          <ac:chgData name="mingle1994@student.jbnu.ac.kr" userId="6accb246-f179-42e5-8cc4-2c1a8de5b234" providerId="ADAL" clId="{79B87E20-B4AE-4308-B6C6-9CDA424A0704}" dt="2021-01-29T02:39:31.662" v="193"/>
          <ac:spMkLst>
            <pc:docMk/>
            <pc:sldMk cId="3694305850" sldId="279"/>
            <ac:spMk id="18" creationId="{16C4E8BB-CD4A-4C30-896E-D8E87ADC32B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9" creationId="{6DEC02DE-F372-4E81-B62B-D89745F1B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2" creationId="{CFD24182-EBC6-4E64-8522-1342BC2CF98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3" creationId="{BF63F124-5CCB-469A-9802-1513FF17AA0C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4" creationId="{2501249D-4B18-4A7B-8BFE-57EBD1E3CA3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5" creationId="{690EDC45-9D69-47AE-8A67-8E51DE5CA688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6" creationId="{9A0766D8-D8B2-44DF-8F6E-80FC8EE7CFBE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7" creationId="{BD93493E-FF82-4805-9BF3-92CA9022435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8" creationId="{EC7C1F3E-2B58-43ED-AD3C-1C70644844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9" creationId="{25C29A87-CAE2-4759-BCE0-92D6B0EF1C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0" creationId="{F515A446-88B7-45B9-B848-C7FFDFA46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1" creationId="{C7758309-12B9-4075-BE2A-DE0863781BD6}"/>
          </ac:spMkLst>
        </pc:spChg>
        <pc:picChg chg="add mod">
          <ac:chgData name="mingle1994@student.jbnu.ac.kr" userId="6accb246-f179-42e5-8cc4-2c1a8de5b234" providerId="ADAL" clId="{79B87E20-B4AE-4308-B6C6-9CDA424A0704}" dt="2021-01-29T02:39:39.688" v="194" actId="1076"/>
          <ac:picMkLst>
            <pc:docMk/>
            <pc:sldMk cId="3694305850" sldId="279"/>
            <ac:picMk id="6" creationId="{D3B7123E-DE3F-463D-82C1-5C195FA5288F}"/>
          </ac:picMkLst>
        </pc:picChg>
        <pc:picChg chg="add mod">
          <ac:chgData name="mingle1994@student.jbnu.ac.kr" userId="6accb246-f179-42e5-8cc4-2c1a8de5b234" providerId="ADAL" clId="{79B87E20-B4AE-4308-B6C6-9CDA424A0704}" dt="2021-01-29T02:40:51.667" v="197" actId="1076"/>
          <ac:picMkLst>
            <pc:docMk/>
            <pc:sldMk cId="3694305850" sldId="279"/>
            <ac:picMk id="32" creationId="{6CFDE926-33C1-4000-A828-78AA1EB9537B}"/>
          </ac:picMkLst>
        </pc:pic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4" creationId="{A20BFE6B-72C8-4D1B-BAEE-CB9384F95214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5" creationId="{36379817-7DCF-4644-B419-95D1117D2A1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6" creationId="{43D9A2CB-7EA9-40DA-962D-D57D61B828A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7" creationId="{3EBED842-82D0-4AD8-BCC8-1DAEEFC5874A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0" creationId="{36776F66-5632-4F7F-B5E9-D41CF7DD4948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1" creationId="{F1EFB5FC-692D-4231-9E5F-A149D334FCFE}"/>
          </ac:cxnSpMkLst>
        </pc:cxnChg>
      </pc:sldChg>
    </pc:docChg>
  </pc:docChgLst>
  <pc:docChgLst>
    <pc:chgData name="mingle1994@student.jbnu.ac.kr" userId="6accb246-f179-42e5-8cc4-2c1a8de5b234" providerId="ADAL" clId="{6EC91FDB-19B8-46AA-A5A0-446B5F836ECA}"/>
    <pc:docChg chg="undo custSel addSld delSld modSld modMainMaster modNotesMaster">
      <pc:chgData name="mingle1994@student.jbnu.ac.kr" userId="6accb246-f179-42e5-8cc4-2c1a8de5b234" providerId="ADAL" clId="{6EC91FDB-19B8-46AA-A5A0-446B5F836ECA}" dt="2021-04-08T00:56:21.327" v="165" actId="47"/>
      <pc:docMkLst>
        <pc:docMk/>
      </pc:docMkLst>
      <pc:sldChg chg="modSp mod">
        <pc:chgData name="mingle1994@student.jbnu.ac.kr" userId="6accb246-f179-42e5-8cc4-2c1a8de5b234" providerId="ADAL" clId="{6EC91FDB-19B8-46AA-A5A0-446B5F836ECA}" dt="2021-04-01T11:24:28.793" v="139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6EC91FDB-19B8-46AA-A5A0-446B5F836ECA}" dt="2021-04-01T11:24:28.793" v="139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del mod">
        <pc:chgData name="mingle1994@student.jbnu.ac.kr" userId="6accb246-f179-42e5-8cc4-2c1a8de5b234" providerId="ADAL" clId="{6EC91FDB-19B8-46AA-A5A0-446B5F836ECA}" dt="2021-04-08T00:56:21.327" v="165" actId="47"/>
        <pc:sldMkLst>
          <pc:docMk/>
          <pc:sldMk cId="1970827395" sldId="259"/>
        </pc:sldMkLst>
        <pc:spChg chg="del">
          <ac:chgData name="mingle1994@student.jbnu.ac.kr" userId="6accb246-f179-42e5-8cc4-2c1a8de5b234" providerId="ADAL" clId="{6EC91FDB-19B8-46AA-A5A0-446B5F836ECA}" dt="2021-04-08T00:48:06.758" v="140"/>
          <ac:spMkLst>
            <pc:docMk/>
            <pc:sldMk cId="1970827395" sldId="259"/>
            <ac:spMk id="3" creationId="{6CD85428-1194-41E8-938D-0A8F920A7941}"/>
          </ac:spMkLst>
        </pc:spChg>
        <pc:graphicFrameChg chg="add del mod">
          <ac:chgData name="mingle1994@student.jbnu.ac.kr" userId="6accb246-f179-42e5-8cc4-2c1a8de5b234" providerId="ADAL" clId="{6EC91FDB-19B8-46AA-A5A0-446B5F836ECA}" dt="2021-04-08T00:49:51.851" v="162"/>
          <ac:graphicFrameMkLst>
            <pc:docMk/>
            <pc:sldMk cId="1970827395" sldId="259"/>
            <ac:graphicFrameMk id="10" creationId="{0630CB18-987C-4256-BBFF-815C08A2B085}"/>
          </ac:graphicFrameMkLst>
        </pc:graphicFrameChg>
        <pc:picChg chg="add mod">
          <ac:chgData name="mingle1994@student.jbnu.ac.kr" userId="6accb246-f179-42e5-8cc4-2c1a8de5b234" providerId="ADAL" clId="{6EC91FDB-19B8-46AA-A5A0-446B5F836ECA}" dt="2021-04-08T00:56:16.768" v="164" actId="1076"/>
          <ac:picMkLst>
            <pc:docMk/>
            <pc:sldMk cId="1970827395" sldId="259"/>
            <ac:picMk id="5" creationId="{5C15CC19-C7FC-48A8-A5CC-055CF682F5A7}"/>
          </ac:picMkLst>
        </pc:picChg>
        <pc:picChg chg="add mod">
          <ac:chgData name="mingle1994@student.jbnu.ac.kr" userId="6accb246-f179-42e5-8cc4-2c1a8de5b234" providerId="ADAL" clId="{6EC91FDB-19B8-46AA-A5A0-446B5F836ECA}" dt="2021-04-08T00:49:28.558" v="159" actId="1076"/>
          <ac:picMkLst>
            <pc:docMk/>
            <pc:sldMk cId="1970827395" sldId="259"/>
            <ac:picMk id="7" creationId="{452B9603-307B-4AF1-B842-89CA2603711C}"/>
          </ac:picMkLst>
        </pc:picChg>
        <pc:picChg chg="add mod">
          <ac:chgData name="mingle1994@student.jbnu.ac.kr" userId="6accb246-f179-42e5-8cc4-2c1a8de5b234" providerId="ADAL" clId="{6EC91FDB-19B8-46AA-A5A0-446B5F836ECA}" dt="2021-04-08T00:49:32.540" v="160" actId="1076"/>
          <ac:picMkLst>
            <pc:docMk/>
            <pc:sldMk cId="1970827395" sldId="259"/>
            <ac:picMk id="9" creationId="{F952D424-DF5C-4F34-9CFE-B8075A1FE0B7}"/>
          </ac:picMkLst>
        </pc:picChg>
      </pc:sldChg>
      <pc:sldChg chg="new del">
        <pc:chgData name="mingle1994@student.jbnu.ac.kr" userId="6accb246-f179-42e5-8cc4-2c1a8de5b234" providerId="ADAL" clId="{6EC91FDB-19B8-46AA-A5A0-446B5F836ECA}" dt="2021-04-01T11:23:23.750" v="103" actId="47"/>
        <pc:sldMkLst>
          <pc:docMk/>
          <pc:sldMk cId="282277424" sldId="260"/>
        </pc:sldMkLst>
      </pc:sldChg>
      <pc:sldChg chg="add del">
        <pc:chgData name="mingle1994@student.jbnu.ac.kr" userId="6accb246-f179-42e5-8cc4-2c1a8de5b234" providerId="ADAL" clId="{6EC91FDB-19B8-46AA-A5A0-446B5F836ECA}" dt="2021-04-01T11:23:23.514" v="102" actId="47"/>
        <pc:sldMkLst>
          <pc:docMk/>
          <pc:sldMk cId="668944144" sldId="261"/>
        </pc:sldMkLst>
      </pc:sldChg>
      <pc:sldMasterChg chg="modSp modSldLayout">
        <pc:chgData name="mingle1994@student.jbnu.ac.kr" userId="6accb246-f179-42e5-8cc4-2c1a8de5b234" providerId="ADAL" clId="{6EC91FDB-19B8-46AA-A5A0-446B5F836ECA}" dt="2021-04-01T11:14:28.512" v="0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2" creationId="{75B2AEC7-5D15-4AB1-903C-38F3F705DD6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3" creationId="{B69B4F81-FDB8-49BB-849C-7E9F23DBE91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4" creationId="{DCDCBD95-8A39-400A-B582-16E8DC1CF245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5" creationId="{1460F323-56B4-48F0-A0AE-15113FA465D4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6EC91FDB-19B8-46AA-A5A0-446B5F836ECA}" dt="2021-04-01T11:14:28.512" v="0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86295505" sldId="2147483653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74879448" sldId="2147483655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41574222" sldId="2147483656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47980599" sldId="2147483677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60399278" sldId="2147483678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30210864" sldId="2147483679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93961302" sldId="214748368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2262755332" sldId="2147483648"/>
            <pc:sldLayoutMk cId="3403911325" sldId="2147483681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3" creationId="{B855F758-7A29-4BB6-9472-420FC328C47C}"/>
            </ac:spMkLst>
          </pc:spChg>
          <pc:cxnChg chg="mod">
            <ac:chgData name="mingle1994@student.jbnu.ac.kr" userId="6accb246-f179-42e5-8cc4-2c1a8de5b234" providerId="ADAL" clId="{6EC91FDB-19B8-46AA-A5A0-446B5F836ECA}" dt="2021-04-01T11:14:28.512" v="0"/>
            <ac:cxnSpMkLst>
              <pc:docMk/>
              <pc:sldMasterMk cId="2262755332" sldId="2147483648"/>
              <pc:sldLayoutMk cId="3403911325" sldId="2147483681"/>
              <ac:cxnSpMk id="8" creationId="{BC98051D-DF22-406A-A4D3-A3A541DC9F90}"/>
            </ac:cxnSpMkLst>
          </pc:cxnChg>
        </pc:sldLayoutChg>
      </pc:sldMasterChg>
      <pc:sldMasterChg chg="addSp delSp modSp mod delSldLayout modSldLayout sldLayoutOrd">
        <pc:chgData name="mingle1994@student.jbnu.ac.kr" userId="6accb246-f179-42e5-8cc4-2c1a8de5b234" providerId="ADAL" clId="{6EC91FDB-19B8-46AA-A5A0-446B5F836ECA}" dt="2021-04-01T11:22:35.205" v="99" actId="1076"/>
        <pc:sldMasterMkLst>
          <pc:docMk/>
          <pc:sldMasterMk cId="900963337" sldId="2147483682"/>
        </pc:sldMasterMkLst>
        <pc:spChg chg="mod">
          <ac:chgData name="mingle1994@student.jbnu.ac.kr" userId="6accb246-f179-42e5-8cc4-2c1a8de5b234" providerId="ADAL" clId="{6EC91FDB-19B8-46AA-A5A0-446B5F836ECA}" dt="2021-04-01T11:17:57.069" v="49" actId="403"/>
          <ac:spMkLst>
            <pc:docMk/>
            <pc:sldMasterMk cId="900963337" sldId="2147483682"/>
            <ac:spMk id="2" creationId="{00000000-0000-0000-0000-000000000000}"/>
          </ac:spMkLst>
        </pc:spChg>
        <pc:spChg chg="mod">
          <ac:chgData name="mingle1994@student.jbnu.ac.kr" userId="6accb246-f179-42e5-8cc4-2c1a8de5b234" providerId="ADAL" clId="{6EC91FDB-19B8-46AA-A5A0-446B5F836ECA}" dt="2021-04-01T11:18:33.717" v="57" actId="14100"/>
          <ac:spMkLst>
            <pc:docMk/>
            <pc:sldMasterMk cId="900963337" sldId="2147483682"/>
            <ac:spMk id="3" creationId="{00000000-0000-0000-0000-000000000000}"/>
          </ac:spMkLst>
        </pc:spChg>
        <pc:spChg chg="add del">
          <ac:chgData name="mingle1994@student.jbnu.ac.kr" userId="6accb246-f179-42e5-8cc4-2c1a8de5b234" providerId="ADAL" clId="{6EC91FDB-19B8-46AA-A5A0-446B5F836ECA}" dt="2021-04-01T11:15:18.856" v="11" actId="478"/>
          <ac:spMkLst>
            <pc:docMk/>
            <pc:sldMasterMk cId="900963337" sldId="2147483682"/>
            <ac:spMk id="7" creationId="{600D55AC-12DE-41D9-BC97-0371C60B8E08}"/>
          </ac:spMkLst>
        </pc:spChg>
        <pc:picChg chg="add mod">
          <ac:chgData name="mingle1994@student.jbnu.ac.kr" userId="6accb246-f179-42e5-8cc4-2c1a8de5b234" providerId="ADAL" clId="{6EC91FDB-19B8-46AA-A5A0-446B5F836ECA}" dt="2021-04-01T11:17:19.340" v="43" actId="14100"/>
          <ac:picMkLst>
            <pc:docMk/>
            <pc:sldMasterMk cId="900963337" sldId="2147483682"/>
            <ac:picMk id="8" creationId="{E83C4AB8-7D79-4667-99C2-DC830A20AAA9}"/>
          </ac:picMkLst>
        </pc:picChg>
        <pc:picChg chg="add del mod">
          <ac:chgData name="mingle1994@student.jbnu.ac.kr" userId="6accb246-f179-42e5-8cc4-2c1a8de5b234" providerId="ADAL" clId="{6EC91FDB-19B8-46AA-A5A0-446B5F836ECA}" dt="2021-04-01T11:16:17.560" v="24" actId="478"/>
          <ac:picMkLst>
            <pc:docMk/>
            <pc:sldMasterMk cId="900963337" sldId="2147483682"/>
            <ac:picMk id="9" creationId="{658FBEA8-C2C5-48F1-8D37-58F5EDF537C3}"/>
          </ac:picMkLst>
        </pc:picChg>
        <pc:picChg chg="add mod">
          <ac:chgData name="mingle1994@student.jbnu.ac.kr" userId="6accb246-f179-42e5-8cc4-2c1a8de5b234" providerId="ADAL" clId="{6EC91FDB-19B8-46AA-A5A0-446B5F836ECA}" dt="2021-04-01T11:17:38.990" v="47" actId="14100"/>
          <ac:picMkLst>
            <pc:docMk/>
            <pc:sldMasterMk cId="900963337" sldId="2147483682"/>
            <ac:picMk id="10" creationId="{86E560BA-20EF-47E2-AE9D-D4E49E42DCD0}"/>
          </ac:picMkLst>
        </pc:pic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2397867334" sldId="2147483650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86295505" sldId="2147483653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774879448" sldId="2147483655"/>
          </pc:sldLayoutMkLst>
        </pc:sldLayoutChg>
        <pc:sldLayoutChg chg="addSp modSp mod">
          <pc:chgData name="mingle1994@student.jbnu.ac.kr" userId="6accb246-f179-42e5-8cc4-2c1a8de5b234" providerId="ADAL" clId="{6EC91FDB-19B8-46AA-A5A0-446B5F836ECA}" dt="2021-04-01T11:22:35.205" v="99" actId="1076"/>
          <pc:sldLayoutMkLst>
            <pc:docMk/>
            <pc:sldMasterMk cId="900963337" sldId="2147483682"/>
            <pc:sldLayoutMk cId="588329730" sldId="2147483683"/>
          </pc:sldLayoutMkLst>
          <pc:spChg chg="mod">
            <ac:chgData name="mingle1994@student.jbnu.ac.kr" userId="6accb246-f179-42e5-8cc4-2c1a8de5b234" providerId="ADAL" clId="{6EC91FDB-19B8-46AA-A5A0-446B5F836ECA}" dt="2021-04-01T11:19:44.987" v="70" actId="14100"/>
            <ac:spMkLst>
              <pc:docMk/>
              <pc:sldMasterMk cId="900963337" sldId="2147483682"/>
              <pc:sldLayoutMk cId="588329730" sldId="2147483683"/>
              <ac:spMk id="2" creationId="{00000000-0000-0000-0000-000000000000}"/>
            </ac:spMkLst>
          </pc:spChg>
          <pc:cxnChg chg="add mod">
            <ac:chgData name="mingle1994@student.jbnu.ac.kr" userId="6accb246-f179-42e5-8cc4-2c1a8de5b234" providerId="ADAL" clId="{6EC91FDB-19B8-46AA-A5A0-446B5F836ECA}" dt="2021-04-01T11:22:35.205" v="99" actId="1076"/>
            <ac:cxnSpMkLst>
              <pc:docMk/>
              <pc:sldMasterMk cId="900963337" sldId="2147483682"/>
              <pc:sldLayoutMk cId="588329730" sldId="2147483683"/>
              <ac:cxnSpMk id="8" creationId="{AD540607-4E2C-452A-82AD-3FE90735C244}"/>
            </ac:cxnSpMkLst>
          </pc:cxnChg>
        </pc:sldLayoutChg>
        <pc:sldLayoutChg chg="del">
          <pc:chgData name="mingle1994@student.jbnu.ac.kr" userId="6accb246-f179-42e5-8cc4-2c1a8de5b234" providerId="ADAL" clId="{6EC91FDB-19B8-46AA-A5A0-446B5F836ECA}" dt="2021-04-01T11:19:02.392" v="58" actId="2696"/>
          <pc:sldLayoutMkLst>
            <pc:docMk/>
            <pc:sldMasterMk cId="900963337" sldId="2147483682"/>
            <pc:sldLayoutMk cId="1770832195" sldId="2147483684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4.247" v="59" actId="2696"/>
          <pc:sldLayoutMkLst>
            <pc:docMk/>
            <pc:sldMasterMk cId="900963337" sldId="2147483682"/>
            <pc:sldLayoutMk cId="2836661701" sldId="2147483685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5.567" v="60" actId="2696"/>
          <pc:sldLayoutMkLst>
            <pc:docMk/>
            <pc:sldMasterMk cId="900963337" sldId="2147483682"/>
            <pc:sldLayoutMk cId="2919038583" sldId="2147483686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087" v="61" actId="2696"/>
          <pc:sldLayoutMkLst>
            <pc:docMk/>
            <pc:sldMasterMk cId="900963337" sldId="2147483682"/>
            <pc:sldLayoutMk cId="3453697791" sldId="2147483687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983" v="62" actId="2696"/>
          <pc:sldLayoutMkLst>
            <pc:docMk/>
            <pc:sldMasterMk cId="900963337" sldId="2147483682"/>
            <pc:sldLayoutMk cId="2947203154" sldId="2147483688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8.958" v="63" actId="2696"/>
          <pc:sldLayoutMkLst>
            <pc:docMk/>
            <pc:sldMasterMk cId="900963337" sldId="2147483682"/>
            <pc:sldLayoutMk cId="956657565" sldId="2147483689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0.022" v="64" actId="2696"/>
          <pc:sldLayoutMkLst>
            <pc:docMk/>
            <pc:sldMasterMk cId="900963337" sldId="2147483682"/>
            <pc:sldLayoutMk cId="2108907867" sldId="2147483690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1.078" v="65" actId="2696"/>
          <pc:sldLayoutMkLst>
            <pc:docMk/>
            <pc:sldMasterMk cId="900963337" sldId="2147483682"/>
            <pc:sldLayoutMk cId="579461840" sldId="2147483691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3.631" v="66" actId="2696"/>
          <pc:sldLayoutMkLst>
            <pc:docMk/>
            <pc:sldMasterMk cId="900963337" sldId="2147483682"/>
            <pc:sldLayoutMk cId="1870587951" sldId="2147483692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4.743" v="67" actId="2696"/>
          <pc:sldLayoutMkLst>
            <pc:docMk/>
            <pc:sldMasterMk cId="900963337" sldId="2147483682"/>
            <pc:sldLayoutMk cId="488892986" sldId="2147483693"/>
          </pc:sldLayoutMkLst>
        </pc:sldLayoutChg>
      </pc:sldMasterChg>
    </pc:docChg>
  </pc:docChgLst>
  <pc:docChgLst>
    <pc:chgData name="mingle1994@student.jbnu.ac.kr" userId="6accb246-f179-42e5-8cc4-2c1a8de5b234" providerId="ADAL" clId="{8282C4DC-5397-4563-A5FE-9C36B605DA6A}"/>
    <pc:docChg chg="custSel addSld modSld">
      <pc:chgData name="mingle1994@student.jbnu.ac.kr" userId="6accb246-f179-42e5-8cc4-2c1a8de5b234" providerId="ADAL" clId="{8282C4DC-5397-4563-A5FE-9C36B605DA6A}" dt="2021-05-31T06:12:19.487" v="8" actId="478"/>
      <pc:docMkLst>
        <pc:docMk/>
      </pc:docMkLst>
      <pc:sldChg chg="addSp delSp modSp new mod">
        <pc:chgData name="mingle1994@student.jbnu.ac.kr" userId="6accb246-f179-42e5-8cc4-2c1a8de5b234" providerId="ADAL" clId="{8282C4DC-5397-4563-A5FE-9C36B605DA6A}" dt="2021-05-31T06:12:19.487" v="8" actId="478"/>
        <pc:sldMkLst>
          <pc:docMk/>
          <pc:sldMk cId="544792921" sldId="259"/>
        </pc:sldMkLst>
        <pc:spChg chg="del">
          <ac:chgData name="mingle1994@student.jbnu.ac.kr" userId="6accb246-f179-42e5-8cc4-2c1a8de5b234" providerId="ADAL" clId="{8282C4DC-5397-4563-A5FE-9C36B605DA6A}" dt="2021-05-31T06:11:10.409" v="1" actId="478"/>
          <ac:spMkLst>
            <pc:docMk/>
            <pc:sldMk cId="544792921" sldId="259"/>
            <ac:spMk id="3" creationId="{F7084BF6-BB46-49E1-B033-BB12485350CA}"/>
          </ac:spMkLst>
        </pc:spChg>
        <pc:spChg chg="add del mod">
          <ac:chgData name="mingle1994@student.jbnu.ac.kr" userId="6accb246-f179-42e5-8cc4-2c1a8de5b234" providerId="ADAL" clId="{8282C4DC-5397-4563-A5FE-9C36B605DA6A}" dt="2021-05-31T06:12:19.487" v="8" actId="478"/>
          <ac:spMkLst>
            <pc:docMk/>
            <pc:sldMk cId="544792921" sldId="259"/>
            <ac:spMk id="4" creationId="{7F0655D7-6E72-4847-863E-EF48AA91B95A}"/>
          </ac:spMkLst>
        </pc:spChg>
      </pc:sldChg>
    </pc:docChg>
  </pc:docChgLst>
  <pc:docChgLst>
    <pc:chgData name="mingle1994@student.jbnu.ac.kr" userId="6accb246-f179-42e5-8cc4-2c1a8de5b234" providerId="ADAL" clId="{5553698D-C12C-4EEB-9B1A-C53625ECF2F9}"/>
    <pc:docChg chg="modSld">
      <pc:chgData name="mingle1994@student.jbnu.ac.kr" userId="6accb246-f179-42e5-8cc4-2c1a8de5b234" providerId="ADAL" clId="{5553698D-C12C-4EEB-9B1A-C53625ECF2F9}" dt="2021-05-26T00:12:34.115" v="0" actId="6549"/>
      <pc:docMkLst>
        <pc:docMk/>
      </pc:docMkLst>
      <pc:sldChg chg="modSp mod">
        <pc:chgData name="mingle1994@student.jbnu.ac.kr" userId="6accb246-f179-42e5-8cc4-2c1a8de5b234" providerId="ADAL" clId="{5553698D-C12C-4EEB-9B1A-C53625ECF2F9}" dt="2021-05-26T00:12:34.115" v="0" actId="6549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5553698D-C12C-4EEB-9B1A-C53625ECF2F9}" dt="2021-05-26T00:12:34.115" v="0" actId="6549"/>
          <ac:spMkLst>
            <pc:docMk/>
            <pc:sldMk cId="4129591924" sldId="258"/>
            <ac:spMk id="2" creationId="{7CD80529-23E9-4F20-9044-1D4D0776CDD9}"/>
          </ac:spMkLst>
        </pc:spChg>
      </pc:sldChg>
    </pc:docChg>
  </pc:docChgLst>
  <pc:docChgLst>
    <pc:chgData name="mingle1994@student.jbnu.ac.kr" userId="6accb246-f179-42e5-8cc4-2c1a8de5b234" providerId="ADAL" clId="{03E6D612-8067-4C52-9FDE-05143E60AD59}"/>
    <pc:docChg chg="undo custSel addSld delSld modSld">
      <pc:chgData name="mingle1994@student.jbnu.ac.kr" userId="6accb246-f179-42e5-8cc4-2c1a8de5b234" providerId="ADAL" clId="{03E6D612-8067-4C52-9FDE-05143E60AD59}" dt="2021-01-22T00:37:13.204" v="995" actId="1076"/>
      <pc:docMkLst>
        <pc:docMk/>
      </pc:docMkLst>
      <pc:sldChg chg="modSp mod">
        <pc:chgData name="mingle1994@student.jbnu.ac.kr" userId="6accb246-f179-42e5-8cc4-2c1a8de5b234" providerId="ADAL" clId="{03E6D612-8067-4C52-9FDE-05143E60AD59}" dt="2021-01-13T23:49:52.805" v="21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03E6D612-8067-4C52-9FDE-05143E60AD59}" dt="2021-01-13T23:49:52.805" v="21" actId="20577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03E6D612-8067-4C52-9FDE-05143E60AD59}" dt="2021-01-13T23:49:45.667" v="8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mod">
        <pc:chgData name="mingle1994@student.jbnu.ac.kr" userId="6accb246-f179-42e5-8cc4-2c1a8de5b234" providerId="ADAL" clId="{03E6D612-8067-4C52-9FDE-05143E60AD59}" dt="2021-01-22T00:36:56.832" v="992" actId="1076"/>
        <pc:sldMkLst>
          <pc:docMk/>
          <pc:sldMk cId="2364091949" sldId="264"/>
        </pc:sldMkLst>
        <pc:spChg chg="mod">
          <ac:chgData name="mingle1994@student.jbnu.ac.kr" userId="6accb246-f179-42e5-8cc4-2c1a8de5b234" providerId="ADAL" clId="{03E6D612-8067-4C52-9FDE-05143E60AD59}" dt="2021-01-13T23:57:20.265" v="209" actId="20577"/>
          <ac:spMkLst>
            <pc:docMk/>
            <pc:sldMk cId="2364091949" sldId="264"/>
            <ac:spMk id="2" creationId="{A97761A8-DFF3-423F-94D4-458BDD07A030}"/>
          </ac:spMkLst>
        </pc:spChg>
        <pc:spChg chg="mod">
          <ac:chgData name="mingle1994@student.jbnu.ac.kr" userId="6accb246-f179-42e5-8cc4-2c1a8de5b234" providerId="ADAL" clId="{03E6D612-8067-4C52-9FDE-05143E60AD59}" dt="2021-01-13T23:51:43.252" v="90" actId="20577"/>
          <ac:spMkLst>
            <pc:docMk/>
            <pc:sldMk cId="2364091949" sldId="264"/>
            <ac:spMk id="3" creationId="{6A43AEBD-64B3-4DFE-8A1B-B14FA91498EE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4" creationId="{EF3CACA9-170B-4D4E-B2A6-F99C570857D8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9" creationId="{E00C912B-750C-48A8-A63A-F72EC9A479A7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10" creationId="{6FBB7008-0829-4A36-B9A9-0F40BC0D6234}"/>
          </ac:spMkLst>
        </pc:spChg>
        <pc:picChg chg="add mod">
          <ac:chgData name="mingle1994@student.jbnu.ac.kr" userId="6accb246-f179-42e5-8cc4-2c1a8de5b234" providerId="ADAL" clId="{03E6D612-8067-4C52-9FDE-05143E60AD59}" dt="2021-01-22T00:36:56.832" v="992" actId="1076"/>
          <ac:picMkLst>
            <pc:docMk/>
            <pc:sldMk cId="2364091949" sldId="264"/>
            <ac:picMk id="5" creationId="{5027A8AD-E6E3-4D7F-8073-1D9D23BA8BDC}"/>
          </ac:picMkLst>
        </pc:picChg>
        <pc:picChg chg="add mod">
          <ac:chgData name="mingle1994@student.jbnu.ac.kr" userId="6accb246-f179-42e5-8cc4-2c1a8de5b234" providerId="ADAL" clId="{03E6D612-8067-4C52-9FDE-05143E60AD59}" dt="2021-01-13T23:54:28.904" v="124" actId="1076"/>
          <ac:picMkLst>
            <pc:docMk/>
            <pc:sldMk cId="2364091949" sldId="264"/>
            <ac:picMk id="1026" creationId="{EE356484-B56B-49A3-98CE-FB8F8CD6D64F}"/>
          </ac:picMkLst>
        </pc:picChg>
        <pc:picChg chg="add del mod">
          <ac:chgData name="mingle1994@student.jbnu.ac.kr" userId="6accb246-f179-42e5-8cc4-2c1a8de5b234" providerId="ADAL" clId="{03E6D612-8067-4C52-9FDE-05143E60AD59}" dt="2021-01-13T23:52:15.902" v="95" actId="21"/>
          <ac:picMkLst>
            <pc:docMk/>
            <pc:sldMk cId="2364091949" sldId="264"/>
            <ac:picMk id="1028" creationId="{0289E740-3ADC-4C84-9073-AA1E411DFF1D}"/>
          </ac:picMkLst>
        </pc:picChg>
        <pc:picChg chg="add mod">
          <ac:chgData name="mingle1994@student.jbnu.ac.kr" userId="6accb246-f179-42e5-8cc4-2c1a8de5b234" providerId="ADAL" clId="{03E6D612-8067-4C52-9FDE-05143E60AD59}" dt="2021-01-13T23:54:30.998" v="125" actId="1076"/>
          <ac:picMkLst>
            <pc:docMk/>
            <pc:sldMk cId="2364091949" sldId="264"/>
            <ac:picMk id="1030" creationId="{B627AB3E-9E5F-45AB-9879-C58216E08168}"/>
          </ac:picMkLst>
        </pc:picChg>
        <pc:picChg chg="add mod">
          <ac:chgData name="mingle1994@student.jbnu.ac.kr" userId="6accb246-f179-42e5-8cc4-2c1a8de5b234" providerId="ADAL" clId="{03E6D612-8067-4C52-9FDE-05143E60AD59}" dt="2021-01-13T23:54:26.060" v="123" actId="1076"/>
          <ac:picMkLst>
            <pc:docMk/>
            <pc:sldMk cId="2364091949" sldId="264"/>
            <ac:picMk id="1032" creationId="{71F233FC-5ACA-4054-B725-653D8F1FB7BA}"/>
          </ac:picMkLst>
        </pc:picChg>
        <pc:picChg chg="add mod">
          <ac:chgData name="mingle1994@student.jbnu.ac.kr" userId="6accb246-f179-42e5-8cc4-2c1a8de5b234" providerId="ADAL" clId="{03E6D612-8067-4C52-9FDE-05143E60AD59}" dt="2021-01-13T23:56:37.591" v="160" actId="14100"/>
          <ac:picMkLst>
            <pc:docMk/>
            <pc:sldMk cId="2364091949" sldId="264"/>
            <ac:picMk id="1034" creationId="{76E5FABE-FB54-4666-A1AE-087E4B5CC120}"/>
          </ac:picMkLst>
        </pc:picChg>
      </pc:sldChg>
      <pc:sldChg chg="addSp modSp new">
        <pc:chgData name="mingle1994@student.jbnu.ac.kr" userId="6accb246-f179-42e5-8cc4-2c1a8de5b234" providerId="ADAL" clId="{03E6D612-8067-4C52-9FDE-05143E60AD59}" dt="2021-01-22T00:37:13.204" v="995" actId="1076"/>
        <pc:sldMkLst>
          <pc:docMk/>
          <pc:sldMk cId="328275736" sldId="265"/>
        </pc:sldMkLst>
        <pc:spChg chg="mod">
          <ac:chgData name="mingle1994@student.jbnu.ac.kr" userId="6accb246-f179-42e5-8cc4-2c1a8de5b234" providerId="ADAL" clId="{03E6D612-8067-4C52-9FDE-05143E60AD59}" dt="2021-01-14T00:02:06.499" v="211"/>
          <ac:spMkLst>
            <pc:docMk/>
            <pc:sldMk cId="328275736" sldId="265"/>
            <ac:spMk id="2" creationId="{201C984A-2FB6-49C1-8DE9-7A1060F0414D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7" creationId="{42A0EACF-200E-4CD1-9CB9-E0C52AB13B9A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8" creationId="{64A4AFEF-C356-4D38-B505-B1B4800E8F3F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9" creationId="{4CE309ED-69F4-4118-B3FD-2567DF3BC0F8}"/>
          </ac:spMkLst>
        </pc:spChg>
        <pc:picChg chg="add mod">
          <ac:chgData name="mingle1994@student.jbnu.ac.kr" userId="6accb246-f179-42e5-8cc4-2c1a8de5b234" providerId="ADAL" clId="{03E6D612-8067-4C52-9FDE-05143E60AD59}" dt="2021-01-13T23:53:33.968" v="113" actId="1076"/>
          <ac:picMkLst>
            <pc:docMk/>
            <pc:sldMk cId="328275736" sldId="265"/>
            <ac:picMk id="4" creationId="{44EC9B7F-B803-4638-AAC5-4A8A00DE8CA8}"/>
          </ac:picMkLst>
        </pc:picChg>
        <pc:picChg chg="add mod">
          <ac:chgData name="mingle1994@student.jbnu.ac.kr" userId="6accb246-f179-42e5-8cc4-2c1a8de5b234" providerId="ADAL" clId="{03E6D612-8067-4C52-9FDE-05143E60AD59}" dt="2021-01-22T00:37:13.204" v="995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03E6D612-8067-4C52-9FDE-05143E60AD59}" dt="2021-01-13T23:53:51" v="117" actId="1076"/>
          <ac:picMkLst>
            <pc:docMk/>
            <pc:sldMk cId="328275736" sldId="265"/>
            <ac:picMk id="2050" creationId="{B0A72195-BB05-4339-892B-1DAF13D426A7}"/>
          </ac:picMkLst>
        </pc:picChg>
        <pc:picChg chg="add mod">
          <ac:chgData name="mingle1994@student.jbnu.ac.kr" userId="6accb246-f179-42e5-8cc4-2c1a8de5b234" providerId="ADAL" clId="{03E6D612-8067-4C52-9FDE-05143E60AD59}" dt="2021-01-13T23:53:48.200" v="116" actId="1076"/>
          <ac:picMkLst>
            <pc:docMk/>
            <pc:sldMk cId="328275736" sldId="265"/>
            <ac:picMk id="2052" creationId="{2997E81D-2A91-4082-ABB8-EBE67F491AF2}"/>
          </ac:picMkLst>
        </pc:picChg>
        <pc:picChg chg="add mod">
          <ac:chgData name="mingle1994@student.jbnu.ac.kr" userId="6accb246-f179-42e5-8cc4-2c1a8de5b234" providerId="ADAL" clId="{03E6D612-8067-4C52-9FDE-05143E60AD59}" dt="2021-01-13T23:56:15.208" v="157" actId="1076"/>
          <ac:picMkLst>
            <pc:docMk/>
            <pc:sldMk cId="328275736" sldId="265"/>
            <ac:picMk id="2054" creationId="{B2BE7C00-4B6C-427D-B5BF-BC24AE4137EE}"/>
          </ac:picMkLst>
        </pc:picChg>
      </pc:sldChg>
      <pc:sldChg chg="addSp delSp modSp new mod">
        <pc:chgData name="mingle1994@student.jbnu.ac.kr" userId="6accb246-f179-42e5-8cc4-2c1a8de5b234" providerId="ADAL" clId="{03E6D612-8067-4C52-9FDE-05143E60AD59}" dt="2021-01-14T00:40:53.954" v="317" actId="20577"/>
        <pc:sldMkLst>
          <pc:docMk/>
          <pc:sldMk cId="665043054" sldId="266"/>
        </pc:sldMkLst>
        <pc:spChg chg="mod">
          <ac:chgData name="mingle1994@student.jbnu.ac.kr" userId="6accb246-f179-42e5-8cc4-2c1a8de5b234" providerId="ADAL" clId="{03E6D612-8067-4C52-9FDE-05143E60AD59}" dt="2021-01-14T00:02:07.986" v="212"/>
          <ac:spMkLst>
            <pc:docMk/>
            <pc:sldMk cId="665043054" sldId="266"/>
            <ac:spMk id="2" creationId="{B6E1FF41-13E9-46FC-8E96-32A2780CF7A2}"/>
          </ac:spMkLst>
        </pc:spChg>
        <pc:spChg chg="mod">
          <ac:chgData name="mingle1994@student.jbnu.ac.kr" userId="6accb246-f179-42e5-8cc4-2c1a8de5b234" providerId="ADAL" clId="{03E6D612-8067-4C52-9FDE-05143E60AD59}" dt="2021-01-14T00:40:53.954" v="317" actId="20577"/>
          <ac:spMkLst>
            <pc:docMk/>
            <pc:sldMk cId="665043054" sldId="266"/>
            <ac:spMk id="3" creationId="{FF746AB9-2A97-4C75-9625-77E10EE438B4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" creationId="{98E7F0AF-434A-4FF0-8164-9C1A513CC15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" creationId="{F7890719-6F28-41F8-A810-7DEDDC75B9B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" creationId="{32329B7E-84ED-49F3-9A0D-7DA52B68CB2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" creationId="{273A8DE5-5B4E-42F2-83EE-79840AC3C5A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8" creationId="{AB39001A-ACFF-4787-A015-B2D3A993DE5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9" creationId="{84593E7E-9182-4237-9558-E9E5BDCB67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4" creationId="{801FCCB3-214B-4F23-8770-32DC1044C9F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5" creationId="{F1402005-0E2C-4B83-9F8D-4255B6A7D68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6" creationId="{90019480-385E-484B-99DC-1DD1FB2AC54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7" creationId="{90EB8E6A-D552-4C8D-938A-E6E244AE763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9" creationId="{9684BBA7-ED48-4107-B655-3500E001369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0" creationId="{7E1A4DF7-A9FA-450D-B223-2824B422C65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1" creationId="{733108C2-0359-423E-959B-A602ECA7B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2" creationId="{30B5ACE3-A6FD-404F-90A0-2025C667D78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3" creationId="{4815F1CC-1B4E-4600-B9E5-43CFAC0816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8" creationId="{EF1F7E0E-6E23-48E2-BCC7-31EAAC526BC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9" creationId="{962CC33E-1049-4590-8074-CF2B82E89AF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0" creationId="{C1448E88-AB59-47B2-9532-A740CE7E1D2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1" creationId="{36D97FBD-7913-4352-92C8-5C56B89AB93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2" creationId="{F308A33C-CDA6-474C-A99E-E8676D65CA9D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4" creationId="{FA6CD42E-CFCD-4116-B286-E056EC327B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6" creationId="{54B72E5C-08A2-446C-9902-72CE352BEB7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7" creationId="{1A7746BB-E58D-434B-A1CA-609BFDD75554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39" creationId="{7908E923-878A-431E-AE40-3B102D2B9247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40" creationId="{62035C29-A9EB-4557-9FC6-09C8E81FA04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2" creationId="{2CC05B81-EAB0-493F-BFAE-355DD3F5E50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6" creationId="{FC125A83-6BFC-40A8-AEDE-70873A79120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7" creationId="{007321AB-C15A-4B1C-B60E-46EC9139D44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8" creationId="{D70D1145-6A47-403A-8BC1-726B9245AE2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9" creationId="{819B9990-A729-4F65-953A-4A58E6A9104A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2" creationId="{27E3FD4A-E102-465A-9522-52FC39004CCE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3" creationId="{6BF4C9F8-1C85-4956-99CD-8B540C9FB706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5" creationId="{BDEC5535-72E3-42B0-914E-EBEABE144ECB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6" creationId="{F4160B5C-D462-49E5-B0D2-AB767063A103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8" creationId="{86F91F62-9E61-49DF-8BCE-C95B7D6131F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9" creationId="{9E5E75E7-3F61-4088-AFD9-F70970807F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0" creationId="{2BBBBC96-DA0F-4465-AA98-DFDDD07A531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1" creationId="{7CAE47CB-2616-4E50-A1BD-63722533DEA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2" creationId="{019DEA84-3816-4538-B7C5-1221A3861E0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3" creationId="{D49256F4-6C12-4DFE-9C4A-C78D3E9535E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4" creationId="{3B6B660B-CCE1-41A4-9627-461ACFFE326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5" creationId="{0D2F7F31-D5A9-4E83-8E55-7FEC299430D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6" creationId="{86E1181E-EE88-4D82-AEB8-A49E6D9E507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7" creationId="{EBFECCF4-E66C-4170-B62D-F40F05B23C41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2" creationId="{F3C9E59A-98A8-44FB-BBF8-787D71B5F259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3" creationId="{0D3D33E4-BAC1-4C83-AABE-6153195BB98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4" creationId="{4E36DE00-E2B6-4F97-AA57-0835AF3C9F2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5" creationId="{DCCC68B0-B52B-4E20-8F40-AD1F71B0DB4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7" creationId="{1210A497-E927-4C6F-881F-6C7F74318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8" creationId="{555EF243-C6DF-4BEC-8920-FB6F399BEC3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9" creationId="{4328CDA7-FC62-4D84-B8C8-F8231517C57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0" creationId="{3D1BA3FF-034D-45B2-BFD8-E546C936653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1" creationId="{B4A20297-6E21-4D3C-BD3A-673B85F9A5D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6" creationId="{148B88A8-31AF-4D81-9767-1E54C6BA381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7" creationId="{C2B26712-DBC4-4A51-8826-318F150AC08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8" creationId="{2F272080-4921-4113-B1E5-66B8F6A917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9" creationId="{17183238-179B-498F-B5A3-4DB79F71ED7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0" creationId="{614E8B82-B990-4CC0-BB9C-6E424B37E81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2" creationId="{7C97DF10-A120-499E-8F81-1B3C6210EA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4" creationId="{49D4FEE2-79C6-4D34-9150-3F4E959102C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5" creationId="{3EA12863-2A27-470C-8BB1-DBB4F70C5579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7" creationId="{1A07F7BD-2622-492F-AF1F-1553022C4AC1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8" creationId="{C370A533-078D-455F-B0DA-E72143BE04F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10" creationId="{33A5140F-BB23-4E05-93BB-50BA7053480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4" creationId="{81D08492-7E0F-4B22-B437-3E7D36519D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5" creationId="{26E5DD6A-BBD3-49C5-8F55-27A108FC9EF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6" creationId="{23DED5D5-C4F9-4221-BA38-476E2551D42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7" creationId="{F401545E-695A-47A5-8CA7-412D68F781BF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0" creationId="{BBDA9304-47E4-47FC-B04A-8232E4146A7B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1" creationId="{1BEF8AB3-BFDA-47A8-80A0-B929330F8067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3" creationId="{54294CFA-1633-48A8-9F7D-2ED73DF811CD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4" creationId="{EFF73B4D-70CC-46CD-BBFE-66A4936FEB6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6" creationId="{6421A6F9-2D55-4B84-B6BF-36BC82908B0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7" creationId="{4289A07A-15D3-497D-8696-760A7299015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8" creationId="{E94C01B0-3814-44BC-86F3-56B8DA2202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9" creationId="{D089D654-4214-49F3-BE69-363226950316}"/>
          </ac:spMkLst>
        </pc:s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38" creationId="{45EB3844-91A4-4999-A10D-2100B31CED9B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3" creationId="{9D27CC2B-5EC1-4F57-B361-75A83E2F783E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7" creationId="{308B1287-19E0-46E5-B686-D22CFE2F31F1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8" creationId="{6E392C6B-EF10-4CC9-AE86-95AEF6597E87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9" creationId="{EBFA01EF-701E-4F34-96DE-12F3336E8BED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61" creationId="{B8D1C18C-0A47-4A26-A7EA-BD1E40896CF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06" creationId="{0704F2A0-F033-43E4-84B7-8EA659407E81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1" creationId="{298893EB-2455-42CA-9ACF-BC9006B2AFDA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5" creationId="{D94F277C-7520-45E0-A9DB-5DBBABE231F5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6" creationId="{2F34D5B8-0CC7-4B29-AF89-28F8F0C9E3B6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7" creationId="{CF0C055B-7A45-47F3-8F4C-D0361AF134D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29" creationId="{CF09B6D3-3E02-41C3-AD20-4FD5AF4095D2}"/>
          </ac:grpSpMkLst>
        </pc:grp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4" creationId="{A1D09A14-8C57-405C-80C9-AD02864F5CC4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5" creationId="{49C52504-71E1-4929-B696-CFAA85485513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6" creationId="{EB044922-7FCF-48AF-9CA4-199B8B4BF6F5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4" creationId="{4C9A5668-5B0D-41B9-99DD-2B85CC0F9ED1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5" creationId="{19967F96-AFED-4A0C-BE91-497936D05CCD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1" creationId="{0ABCC229-E9F2-4082-B6AA-EC5B0496019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2" creationId="{177BBDDF-93E5-4891-8060-137CCDD8B550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3" creationId="{EBA36774-67DF-4AB2-B49F-222EE27FC0C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4" creationId="{2EB5BADC-35B2-4712-9020-2B31E3035E55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2" creationId="{4BA4A4E0-8D6D-490F-B395-A521D29FB7D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3" creationId="{FE343DCC-3226-41E9-8703-02ADE68A1D8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4" creationId="{8071DC13-74EB-4A27-93BD-BCC962D9CFC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2" creationId="{CACDD247-D426-4852-8A36-5382773E0033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3" creationId="{146E4636-3B05-48FF-89F3-54D72D4EF019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9" creationId="{5E9AEF57-98FF-4025-A385-BD883681138D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0" creationId="{91D73E6D-AF80-44E2-A8BD-291DBE687FF0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1" creationId="{D98C36AE-B50A-4AFF-8E10-0A424C0F7F0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2" creationId="{9061B68A-5727-47BA-A7F5-93DBD1D70AF5}"/>
          </ac:picMkLst>
        </pc:picChg>
        <pc:picChg chg="add mod">
          <ac:chgData name="mingle1994@student.jbnu.ac.kr" userId="6accb246-f179-42e5-8cc4-2c1a8de5b234" providerId="ADAL" clId="{03E6D612-8067-4C52-9FDE-05143E60AD59}" dt="2021-01-14T00:38:16.170" v="315" actId="1076"/>
          <ac:picMkLst>
            <pc:docMk/>
            <pc:sldMk cId="665043054" sldId="266"/>
            <ac:picMk id="140" creationId="{444E949C-54FB-46C3-B966-3ED0BF2CABC6}"/>
          </ac:picMkLst>
        </pc:picChg>
        <pc:picChg chg="add mod modCrop">
          <ac:chgData name="mingle1994@student.jbnu.ac.kr" userId="6accb246-f179-42e5-8cc4-2c1a8de5b234" providerId="ADAL" clId="{03E6D612-8067-4C52-9FDE-05143E60AD59}" dt="2021-01-14T00:05:13.966" v="231" actId="1076"/>
          <ac:picMkLst>
            <pc:docMk/>
            <pc:sldMk cId="665043054" sldId="266"/>
            <ac:picMk id="141" creationId="{588CAEDA-167F-4C44-A046-B33012F13091}"/>
          </ac:picMkLst>
        </pc:pic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0" creationId="{1938C48F-2510-4A7F-8B31-EF0A4829D78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1" creationId="{033A1EC7-32C4-4280-87A3-780196ECC89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2" creationId="{82339AB8-1458-4E60-9500-90AF94A39F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3" creationId="{A839FBC8-4A9D-4262-9641-D955837FEB7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8" creationId="{BF1388F1-5644-442D-BDCA-E03C55F916E6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27" creationId="{56EF3B59-F3BB-4CC1-AF48-567FA2345DA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3" creationId="{1BD5E41D-FFAC-42AE-8033-E9696E17818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5" creationId="{20A77443-19D4-4D7D-8EC7-E0E1FE80A8E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1" creationId="{F1645F0C-A0D3-47CA-A109-CAE8CC368725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6" creationId="{7787A058-DF14-4BFC-8A34-27ABC3A944D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50" creationId="{4FC2E378-1AF2-4B5C-A2C7-482E775A7FE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55" creationId="{A5C4B3B0-8D0A-4AFA-8C06-5088D349C4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60" creationId="{F5546FDA-1E5C-4278-BEF6-A3B54D3EF374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4" creationId="{6CE12FA5-F65B-4BE4-905F-56EB30CBB078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7" creationId="{E3058CFE-0EA1-4DCB-A033-E3FB0053E60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8" creationId="{D8564E0B-3263-4F58-9F56-97472634843B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9" creationId="{57679B4F-816C-46DE-8052-3C1D0030E84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0" creationId="{1272C3C9-625E-448B-8C15-D49321BEEB6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1" creationId="{F89749A7-651D-4BF6-8C55-374EB620A01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6" creationId="{1CEA4C6D-6CE0-45B3-B01D-853DAEBA4EFE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95" creationId="{1A022D68-A23B-4C41-B4A9-DB6403DA539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1" creationId="{CD6C952F-8981-44AA-8BFA-8880EA18D900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3" creationId="{55A60105-3350-427F-B59A-8DB5C89E63BD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09" creationId="{4EFD4342-CF0A-4050-9D6F-FD7656AE2B7A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4" creationId="{259CAACC-E8F1-41D9-A42A-0287CC9B847C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8" creationId="{ACFBE987-58D4-422E-A328-B74E19B774C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3" creationId="{34E11F1C-E12C-49DB-9495-BD3B9E3A29B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8" creationId="{5C2AC2EA-45FD-4909-826F-E6D2FB518249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2" creationId="{912FB462-D529-41E9-9706-5662C0428A4E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5" creationId="{C67810E0-CADA-48DC-805A-A840CCF83691}"/>
          </ac:cxnSpMkLst>
        </pc:cxnChg>
      </pc:sldChg>
      <pc:sldChg chg="addSp modSp new mod">
        <pc:chgData name="mingle1994@student.jbnu.ac.kr" userId="6accb246-f179-42e5-8cc4-2c1a8de5b234" providerId="ADAL" clId="{03E6D612-8067-4C52-9FDE-05143E60AD59}" dt="2021-01-14T04:38:03.028" v="987" actId="1076"/>
        <pc:sldMkLst>
          <pc:docMk/>
          <pc:sldMk cId="140700483" sldId="267"/>
        </pc:sldMkLst>
        <pc:spChg chg="mod">
          <ac:chgData name="mingle1994@student.jbnu.ac.kr" userId="6accb246-f179-42e5-8cc4-2c1a8de5b234" providerId="ADAL" clId="{03E6D612-8067-4C52-9FDE-05143E60AD59}" dt="2021-01-14T00:44:51.697" v="363" actId="20577"/>
          <ac:spMkLst>
            <pc:docMk/>
            <pc:sldMk cId="140700483" sldId="267"/>
            <ac:spMk id="2" creationId="{044ECE69-A1C6-4FDE-B9D5-735BE2398B24}"/>
          </ac:spMkLst>
        </pc:spChg>
        <pc:spChg chg="mod">
          <ac:chgData name="mingle1994@student.jbnu.ac.kr" userId="6accb246-f179-42e5-8cc4-2c1a8de5b234" providerId="ADAL" clId="{03E6D612-8067-4C52-9FDE-05143E60AD59}" dt="2021-01-14T00:46:19.612" v="469" actId="20577"/>
          <ac:spMkLst>
            <pc:docMk/>
            <pc:sldMk cId="140700483" sldId="267"/>
            <ac:spMk id="3" creationId="{49FB6C9F-3766-4606-B5D5-CBC4179F8C17}"/>
          </ac:spMkLst>
        </pc:spChg>
        <pc:picChg chg="add mod">
          <ac:chgData name="mingle1994@student.jbnu.ac.kr" userId="6accb246-f179-42e5-8cc4-2c1a8de5b234" providerId="ADAL" clId="{03E6D612-8067-4C52-9FDE-05143E60AD59}" dt="2021-01-14T04:38:03.028" v="987" actId="1076"/>
          <ac:picMkLst>
            <pc:docMk/>
            <pc:sldMk cId="140700483" sldId="267"/>
            <ac:picMk id="4" creationId="{48913DD8-E7EE-4BA6-9ADB-42BCCCEED0D0}"/>
          </ac:picMkLst>
        </pc:picChg>
      </pc:sldChg>
      <pc:sldChg chg="new del">
        <pc:chgData name="mingle1994@student.jbnu.ac.kr" userId="6accb246-f179-42e5-8cc4-2c1a8de5b234" providerId="ADAL" clId="{03E6D612-8067-4C52-9FDE-05143E60AD59}" dt="2021-01-14T00:44:34.260" v="319" actId="680"/>
        <pc:sldMkLst>
          <pc:docMk/>
          <pc:sldMk cId="3028234888" sldId="267"/>
        </pc:sldMkLst>
      </pc:sldChg>
      <pc:sldChg chg="addSp modSp new mod">
        <pc:chgData name="mingle1994@student.jbnu.ac.kr" userId="6accb246-f179-42e5-8cc4-2c1a8de5b234" providerId="ADAL" clId="{03E6D612-8067-4C52-9FDE-05143E60AD59}" dt="2021-01-14T04:35:17.649" v="972" actId="21"/>
        <pc:sldMkLst>
          <pc:docMk/>
          <pc:sldMk cId="4138793677" sldId="268"/>
        </pc:sldMkLst>
        <pc:spChg chg="mod">
          <ac:chgData name="mingle1994@student.jbnu.ac.kr" userId="6accb246-f179-42e5-8cc4-2c1a8de5b234" providerId="ADAL" clId="{03E6D612-8067-4C52-9FDE-05143E60AD59}" dt="2021-01-14T00:46:45.509" v="480" actId="20577"/>
          <ac:spMkLst>
            <pc:docMk/>
            <pc:sldMk cId="4138793677" sldId="268"/>
            <ac:spMk id="2" creationId="{4957C2D0-0CDD-4C49-A7E2-556F516B909E}"/>
          </ac:spMkLst>
        </pc:spChg>
        <pc:spChg chg="mod">
          <ac:chgData name="mingle1994@student.jbnu.ac.kr" userId="6accb246-f179-42e5-8cc4-2c1a8de5b234" providerId="ADAL" clId="{03E6D612-8067-4C52-9FDE-05143E60AD59}" dt="2021-01-14T04:35:17.649" v="972" actId="21"/>
          <ac:spMkLst>
            <pc:docMk/>
            <pc:sldMk cId="4138793677" sldId="268"/>
            <ac:spMk id="3" creationId="{165EEC82-C2E4-4603-A802-8F225F9B49C1}"/>
          </ac:spMkLst>
        </pc:spChg>
        <pc:picChg chg="add mod">
          <ac:chgData name="mingle1994@student.jbnu.ac.kr" userId="6accb246-f179-42e5-8cc4-2c1a8de5b234" providerId="ADAL" clId="{03E6D612-8067-4C52-9FDE-05143E60AD59}" dt="2021-01-14T04:35:13.326" v="971" actId="1076"/>
          <ac:picMkLst>
            <pc:docMk/>
            <pc:sldMk cId="4138793677" sldId="268"/>
            <ac:picMk id="3074" creationId="{207C3801-D167-4CB0-A0D1-529A84F898AE}"/>
          </ac:picMkLst>
        </pc:picChg>
      </pc:sldChg>
      <pc:sldChg chg="addSp modSp new mod">
        <pc:chgData name="mingle1994@student.jbnu.ac.kr" userId="6accb246-f179-42e5-8cc4-2c1a8de5b234" providerId="ADAL" clId="{03E6D612-8067-4C52-9FDE-05143E60AD59}" dt="2021-01-14T04:35:36.983" v="984" actId="20577"/>
        <pc:sldMkLst>
          <pc:docMk/>
          <pc:sldMk cId="1558580450" sldId="269"/>
        </pc:sldMkLst>
        <pc:spChg chg="mod">
          <ac:chgData name="mingle1994@student.jbnu.ac.kr" userId="6accb246-f179-42e5-8cc4-2c1a8de5b234" providerId="ADAL" clId="{03E6D612-8067-4C52-9FDE-05143E60AD59}" dt="2021-01-14T04:29:45.748" v="587" actId="20577"/>
          <ac:spMkLst>
            <pc:docMk/>
            <pc:sldMk cId="1558580450" sldId="269"/>
            <ac:spMk id="2" creationId="{23BB9C5C-46C3-4D69-AEA9-99C27E23E861}"/>
          </ac:spMkLst>
        </pc:spChg>
        <pc:spChg chg="mod">
          <ac:chgData name="mingle1994@student.jbnu.ac.kr" userId="6accb246-f179-42e5-8cc4-2c1a8de5b234" providerId="ADAL" clId="{03E6D612-8067-4C52-9FDE-05143E60AD59}" dt="2021-01-14T04:35:36.983" v="984" actId="20577"/>
          <ac:spMkLst>
            <pc:docMk/>
            <pc:sldMk cId="1558580450" sldId="269"/>
            <ac:spMk id="3" creationId="{B2751502-4238-439C-BF3B-DCEDB6CA304A}"/>
          </ac:spMkLst>
        </pc:spChg>
        <pc:picChg chg="add mod">
          <ac:chgData name="mingle1994@student.jbnu.ac.kr" userId="6accb246-f179-42e5-8cc4-2c1a8de5b234" providerId="ADAL" clId="{03E6D612-8067-4C52-9FDE-05143E60AD59}" dt="2021-01-14T04:35:21.673" v="974" actId="1076"/>
          <ac:picMkLst>
            <pc:docMk/>
            <pc:sldMk cId="1558580450" sldId="269"/>
            <ac:picMk id="4098" creationId="{617260F8-26D7-49D2-968E-5A671E7383A6}"/>
          </ac:picMkLst>
        </pc:picChg>
        <pc:picChg chg="add mod">
          <ac:chgData name="mingle1994@student.jbnu.ac.kr" userId="6accb246-f179-42e5-8cc4-2c1a8de5b234" providerId="ADAL" clId="{03E6D612-8067-4C52-9FDE-05143E60AD59}" dt="2021-01-14T04:35:24.162" v="975" actId="1076"/>
          <ac:picMkLst>
            <pc:docMk/>
            <pc:sldMk cId="1558580450" sldId="269"/>
            <ac:picMk id="4100" creationId="{4D8102A8-C252-42BA-AD54-39352F3E66FB}"/>
          </ac:picMkLst>
        </pc:picChg>
      </pc:sldChg>
      <pc:sldChg chg="modSp new mod">
        <pc:chgData name="mingle1994@student.jbnu.ac.kr" userId="6accb246-f179-42e5-8cc4-2c1a8de5b234" providerId="ADAL" clId="{03E6D612-8067-4C52-9FDE-05143E60AD59}" dt="2021-01-14T04:34:38.327" v="924" actId="20577"/>
        <pc:sldMkLst>
          <pc:docMk/>
          <pc:sldMk cId="4194146386" sldId="270"/>
        </pc:sldMkLst>
        <pc:spChg chg="mod">
          <ac:chgData name="mingle1994@student.jbnu.ac.kr" userId="6accb246-f179-42e5-8cc4-2c1a8de5b234" providerId="ADAL" clId="{03E6D612-8067-4C52-9FDE-05143E60AD59}" dt="2021-01-14T04:30:57.294" v="601" actId="20577"/>
          <ac:spMkLst>
            <pc:docMk/>
            <pc:sldMk cId="4194146386" sldId="270"/>
            <ac:spMk id="2" creationId="{37CBBD98-51F8-434B-AADE-54A59E1B5456}"/>
          </ac:spMkLst>
        </pc:spChg>
        <pc:spChg chg="mod">
          <ac:chgData name="mingle1994@student.jbnu.ac.kr" userId="6accb246-f179-42e5-8cc4-2c1a8de5b234" providerId="ADAL" clId="{03E6D612-8067-4C52-9FDE-05143E60AD59}" dt="2021-01-14T04:34:38.327" v="924" actId="20577"/>
          <ac:spMkLst>
            <pc:docMk/>
            <pc:sldMk cId="4194146386" sldId="270"/>
            <ac:spMk id="3" creationId="{2BCD654A-CF44-44BF-8DFD-97973B1F249E}"/>
          </ac:spMkLst>
        </pc:spChg>
      </pc:sldChg>
    </pc:docChg>
  </pc:docChgLst>
  <pc:docChgLst>
    <pc:chgData name="mingle1994@student.jbnu.ac.kr" userId="6accb246-f179-42e5-8cc4-2c1a8de5b234" providerId="ADAL" clId="{C0388DB2-E3CB-462E-B829-1E954C6C2C8B}"/>
    <pc:docChg chg="undo redo custSel addSld delSld modSld sldOrd addMainMaster delMainMaster modMainMaster">
      <pc:chgData name="mingle1994@student.jbnu.ac.kr" userId="6accb246-f179-42e5-8cc4-2c1a8de5b234" providerId="ADAL" clId="{C0388DB2-E3CB-462E-B829-1E954C6C2C8B}" dt="2020-12-03T04:15:56.792" v="1289" actId="14100"/>
      <pc:docMkLst>
        <pc:docMk/>
      </pc:docMkLst>
      <pc:sldChg chg="del">
        <pc:chgData name="mingle1994@student.jbnu.ac.kr" userId="6accb246-f179-42e5-8cc4-2c1a8de5b234" providerId="ADAL" clId="{C0388DB2-E3CB-462E-B829-1E954C6C2C8B}" dt="2020-12-03T02:36:23.032" v="607" actId="47"/>
        <pc:sldMkLst>
          <pc:docMk/>
          <pc:sldMk cId="2625575483" sldId="256"/>
        </pc:sldMkLst>
      </pc:sldChg>
      <pc:sldChg chg="new del">
        <pc:chgData name="mingle1994@student.jbnu.ac.kr" userId="6accb246-f179-42e5-8cc4-2c1a8de5b234" providerId="ADAL" clId="{C0388DB2-E3CB-462E-B829-1E954C6C2C8B}" dt="2020-12-03T02:16:39.404" v="323" actId="47"/>
        <pc:sldMkLst>
          <pc:docMk/>
          <pc:sldMk cId="1762669920" sldId="257"/>
        </pc:sldMkLst>
      </pc:sldChg>
      <pc:sldChg chg="modSp new del">
        <pc:chgData name="mingle1994@student.jbnu.ac.kr" userId="6accb246-f179-42e5-8cc4-2c1a8de5b234" providerId="ADAL" clId="{C0388DB2-E3CB-462E-B829-1E954C6C2C8B}" dt="2020-12-03T02:23:16.944" v="412" actId="47"/>
        <pc:sldMkLst>
          <pc:docMk/>
          <pc:sldMk cId="3561401586" sldId="257"/>
        </pc:sldMkLst>
        <pc:spChg chg="mod">
          <ac:chgData name="mingle1994@student.jbnu.ac.kr" userId="6accb246-f179-42e5-8cc4-2c1a8de5b234" providerId="ADAL" clId="{C0388DB2-E3CB-462E-B829-1E954C6C2C8B}" dt="2020-12-03T02:19:08.955" v="384" actId="20577"/>
          <ac:spMkLst>
            <pc:docMk/>
            <pc:sldMk cId="3561401586" sldId="257"/>
            <ac:spMk id="3" creationId="{8F85F777-9849-4384-9B93-1E41D850BA2C}"/>
          </ac:spMkLst>
        </pc:spChg>
        <pc:spChg chg="mod">
          <ac:chgData name="mingle1994@student.jbnu.ac.kr" userId="6accb246-f179-42e5-8cc4-2c1a8de5b234" providerId="ADAL" clId="{C0388DB2-E3CB-462E-B829-1E954C6C2C8B}" dt="2020-12-03T02:19:14.811" v="398" actId="20577"/>
          <ac:spMkLst>
            <pc:docMk/>
            <pc:sldMk cId="3561401586" sldId="257"/>
            <ac:spMk id="5" creationId="{0B539AEF-42ED-4EAF-9AA2-125680F069CB}"/>
          </ac:spMkLst>
        </pc:spChg>
        <pc:spChg chg="mod">
          <ac:chgData name="mingle1994@student.jbnu.ac.kr" userId="6accb246-f179-42e5-8cc4-2c1a8de5b234" providerId="ADAL" clId="{C0388DB2-E3CB-462E-B829-1E954C6C2C8B}" dt="2020-12-03T02:18:54.827" v="356" actId="20577"/>
          <ac:spMkLst>
            <pc:docMk/>
            <pc:sldMk cId="3561401586" sldId="257"/>
            <ac:spMk id="6" creationId="{52592B12-09DF-4B0C-889A-2C15EC8E73CF}"/>
          </ac:spMkLst>
        </pc:spChg>
      </pc:sldChg>
      <pc:sldChg chg="modSp new add del mod">
        <pc:chgData name="mingle1994@student.jbnu.ac.kr" userId="6accb246-f179-42e5-8cc4-2c1a8de5b234" providerId="ADAL" clId="{C0388DB2-E3CB-462E-B829-1E954C6C2C8B}" dt="2020-12-03T02:46:14.527" v="805" actId="47"/>
        <pc:sldMkLst>
          <pc:docMk/>
          <pc:sldMk cId="3704097932" sldId="257"/>
        </pc:sldMkLst>
        <pc:spChg chg="mod">
          <ac:chgData name="mingle1994@student.jbnu.ac.kr" userId="6accb246-f179-42e5-8cc4-2c1a8de5b234" providerId="ADAL" clId="{C0388DB2-E3CB-462E-B829-1E954C6C2C8B}" dt="2020-12-03T02:23:44.964" v="458" actId="20577"/>
          <ac:spMkLst>
            <pc:docMk/>
            <pc:sldMk cId="3704097932" sldId="257"/>
            <ac:spMk id="3" creationId="{CB69D090-62CE-404A-B24F-BAEC97A35234}"/>
          </ac:spMkLst>
        </pc:spChg>
        <pc:spChg chg="mod">
          <ac:chgData name="mingle1994@student.jbnu.ac.kr" userId="6accb246-f179-42e5-8cc4-2c1a8de5b234" providerId="ADAL" clId="{C0388DB2-E3CB-462E-B829-1E954C6C2C8B}" dt="2020-12-03T02:23:57.349" v="487" actId="20577"/>
          <ac:spMkLst>
            <pc:docMk/>
            <pc:sldMk cId="3704097932" sldId="257"/>
            <ac:spMk id="4" creationId="{7960142B-80CE-4AB0-9CBC-F0C860680CF3}"/>
          </ac:spMkLst>
        </pc:spChg>
        <pc:spChg chg="mod">
          <ac:chgData name="mingle1994@student.jbnu.ac.kr" userId="6accb246-f179-42e5-8cc4-2c1a8de5b234" providerId="ADAL" clId="{C0388DB2-E3CB-462E-B829-1E954C6C2C8B}" dt="2020-12-03T02:23:50.516" v="469" actId="20577"/>
          <ac:spMkLst>
            <pc:docMk/>
            <pc:sldMk cId="3704097932" sldId="257"/>
            <ac:spMk id="5" creationId="{FA2CB321-44D2-464F-8AF2-C399A6415577}"/>
          </ac:spMkLst>
        </pc:spChg>
        <pc:spChg chg="mod">
          <ac:chgData name="mingle1994@student.jbnu.ac.kr" userId="6accb246-f179-42e5-8cc4-2c1a8de5b234" providerId="ADAL" clId="{C0388DB2-E3CB-462E-B829-1E954C6C2C8B}" dt="2020-12-03T02:23:29.933" v="437" actId="20577"/>
          <ac:spMkLst>
            <pc:docMk/>
            <pc:sldMk cId="3704097932" sldId="257"/>
            <ac:spMk id="6" creationId="{17E9A04D-60CC-47D6-86B2-C12F2191C69D}"/>
          </ac:spMkLst>
        </pc:spChg>
        <pc:spChg chg="mod">
          <ac:chgData name="mingle1994@student.jbnu.ac.kr" userId="6accb246-f179-42e5-8cc4-2c1a8de5b234" providerId="ADAL" clId="{C0388DB2-E3CB-462E-B829-1E954C6C2C8B}" dt="2020-12-03T02:24:01.804" v="497" actId="20577"/>
          <ac:spMkLst>
            <pc:docMk/>
            <pc:sldMk cId="3704097932" sldId="257"/>
            <ac:spMk id="7" creationId="{136562D4-32BD-4B80-ACCC-C431BE0A360B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32:37.945" v="558" actId="47"/>
        <pc:sldMkLst>
          <pc:docMk/>
          <pc:sldMk cId="642357057" sldId="258"/>
        </pc:sldMkLst>
      </pc:sldChg>
      <pc:sldChg chg="new del">
        <pc:chgData name="mingle1994@student.jbnu.ac.kr" userId="6accb246-f179-42e5-8cc4-2c1a8de5b234" providerId="ADAL" clId="{C0388DB2-E3CB-462E-B829-1E954C6C2C8B}" dt="2020-12-03T02:16:42.643" v="327" actId="47"/>
        <pc:sldMkLst>
          <pc:docMk/>
          <pc:sldMk cId="3677474843" sldId="258"/>
        </pc:sldMkLst>
      </pc:sldChg>
      <pc:sldChg chg="modSp new mod ord">
        <pc:chgData name="mingle1994@student.jbnu.ac.kr" userId="6accb246-f179-42e5-8cc4-2c1a8de5b234" providerId="ADAL" clId="{C0388DB2-E3CB-462E-B829-1E954C6C2C8B}" dt="2020-12-03T04:15:56.792" v="1289" actId="14100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C0388DB2-E3CB-462E-B829-1E954C6C2C8B}" dt="2020-12-03T04:15:50.458" v="1288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C0388DB2-E3CB-462E-B829-1E954C6C2C8B}" dt="2020-12-03T04:15:56.792" v="1289" actId="14100"/>
          <ac:spMkLst>
            <pc:docMk/>
            <pc:sldMk cId="4129591924" sldId="258"/>
            <ac:spMk id="3" creationId="{5F3462F3-EA2E-4D73-A353-881C3E71A5B7}"/>
          </ac:spMkLst>
        </pc:spChg>
      </pc:sldChg>
      <pc:sldChg chg="modSp new mod ord">
        <pc:chgData name="mingle1994@student.jbnu.ac.kr" userId="6accb246-f179-42e5-8cc4-2c1a8de5b234" providerId="ADAL" clId="{C0388DB2-E3CB-462E-B829-1E954C6C2C8B}" dt="2020-12-03T02:49:40.190" v="876"/>
        <pc:sldMkLst>
          <pc:docMk/>
          <pc:sldMk cId="2653260077" sldId="259"/>
        </pc:sldMkLst>
        <pc:spChg chg="mod">
          <ac:chgData name="mingle1994@student.jbnu.ac.kr" userId="6accb246-f179-42e5-8cc4-2c1a8de5b234" providerId="ADAL" clId="{C0388DB2-E3CB-462E-B829-1E954C6C2C8B}" dt="2020-12-03T02:36:42.648" v="638" actId="20577"/>
          <ac:spMkLst>
            <pc:docMk/>
            <pc:sldMk cId="2653260077" sldId="259"/>
            <ac:spMk id="2" creationId="{5519F483-B91F-4889-8921-2A9B4F2B7B6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3.185" v="328" actId="47"/>
        <pc:sldMkLst>
          <pc:docMk/>
          <pc:sldMk cId="3767920062" sldId="259"/>
        </pc:sldMkLst>
      </pc:sldChg>
      <pc:sldChg chg="modSp new mod">
        <pc:chgData name="mingle1994@student.jbnu.ac.kr" userId="6accb246-f179-42e5-8cc4-2c1a8de5b234" providerId="ADAL" clId="{C0388DB2-E3CB-462E-B829-1E954C6C2C8B}" dt="2020-12-03T03:06:36.284" v="1184" actId="242"/>
        <pc:sldMkLst>
          <pc:docMk/>
          <pc:sldMk cId="3450937804" sldId="260"/>
        </pc:sldMkLst>
        <pc:spChg chg="mod">
          <ac:chgData name="mingle1994@student.jbnu.ac.kr" userId="6accb246-f179-42e5-8cc4-2c1a8de5b234" providerId="ADAL" clId="{C0388DB2-E3CB-462E-B829-1E954C6C2C8B}" dt="2020-12-03T02:49:35.146" v="874" actId="20577"/>
          <ac:spMkLst>
            <pc:docMk/>
            <pc:sldMk cId="3450937804" sldId="260"/>
            <ac:spMk id="2" creationId="{61E6B4B1-4649-4D26-BF7A-9FEA56A1CC54}"/>
          </ac:spMkLst>
        </pc:spChg>
        <pc:spChg chg="mod">
          <ac:chgData name="mingle1994@student.jbnu.ac.kr" userId="6accb246-f179-42e5-8cc4-2c1a8de5b234" providerId="ADAL" clId="{C0388DB2-E3CB-462E-B829-1E954C6C2C8B}" dt="2020-12-03T02:48:40.218" v="840" actId="20577"/>
          <ac:spMkLst>
            <pc:docMk/>
            <pc:sldMk cId="3450937804" sldId="260"/>
            <ac:spMk id="3" creationId="{F8DFEE15-2824-464A-8F17-25A94F34F00B}"/>
          </ac:spMkLst>
        </pc:spChg>
        <pc:spChg chg="mod">
          <ac:chgData name="mingle1994@student.jbnu.ac.kr" userId="6accb246-f179-42e5-8cc4-2c1a8de5b234" providerId="ADAL" clId="{C0388DB2-E3CB-462E-B829-1E954C6C2C8B}" dt="2020-12-03T03:06:36.284" v="1184" actId="242"/>
          <ac:spMkLst>
            <pc:docMk/>
            <pc:sldMk cId="3450937804" sldId="260"/>
            <ac:spMk id="4" creationId="{48F0CFBB-B0CB-4450-8C1C-ED7D8C900AD3}"/>
          </ac:spMkLst>
        </pc:spChg>
        <pc:spChg chg="mod">
          <ac:chgData name="mingle1994@student.jbnu.ac.kr" userId="6accb246-f179-42e5-8cc4-2c1a8de5b234" providerId="ADAL" clId="{C0388DB2-E3CB-462E-B829-1E954C6C2C8B}" dt="2020-12-03T02:48:44.417" v="853" actId="20577"/>
          <ac:spMkLst>
            <pc:docMk/>
            <pc:sldMk cId="3450937804" sldId="260"/>
            <ac:spMk id="5" creationId="{C445F935-3135-4AEF-AC88-061A8E780478}"/>
          </ac:spMkLst>
        </pc:spChg>
        <pc:spChg chg="mod">
          <ac:chgData name="mingle1994@student.jbnu.ac.kr" userId="6accb246-f179-42e5-8cc4-2c1a8de5b234" providerId="ADAL" clId="{C0388DB2-E3CB-462E-B829-1E954C6C2C8B}" dt="2020-12-03T02:48:28.481" v="817" actId="20577"/>
          <ac:spMkLst>
            <pc:docMk/>
            <pc:sldMk cId="3450937804" sldId="260"/>
            <ac:spMk id="6" creationId="{18EC66AA-24CE-4F0F-82BD-31EA912A9B48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067" v="329" actId="47"/>
        <pc:sldMkLst>
          <pc:docMk/>
          <pc:sldMk cId="3760603019" sldId="260"/>
        </pc:sldMkLst>
      </pc:sldChg>
      <pc:sldChg chg="modSp new mod">
        <pc:chgData name="mingle1994@student.jbnu.ac.kr" userId="6accb246-f179-42e5-8cc4-2c1a8de5b234" providerId="ADAL" clId="{C0388DB2-E3CB-462E-B829-1E954C6C2C8B}" dt="2020-12-03T02:51:28.390" v="897" actId="20577"/>
        <pc:sldMkLst>
          <pc:docMk/>
          <pc:sldMk cId="1843715189" sldId="261"/>
        </pc:sldMkLst>
        <pc:spChg chg="mod">
          <ac:chgData name="mingle1994@student.jbnu.ac.kr" userId="6accb246-f179-42e5-8cc4-2c1a8de5b234" providerId="ADAL" clId="{C0388DB2-E3CB-462E-B829-1E954C6C2C8B}" dt="2020-12-03T02:51:28.390" v="897" actId="20577"/>
          <ac:spMkLst>
            <pc:docMk/>
            <pc:sldMk cId="1843715189" sldId="261"/>
            <ac:spMk id="2" creationId="{0124513D-907B-41F9-9F7C-ED80E5DD3775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730" v="330" actId="47"/>
        <pc:sldMkLst>
          <pc:docMk/>
          <pc:sldMk cId="2716733384" sldId="261"/>
        </pc:sldMkLst>
      </pc:sldChg>
      <pc:sldChg chg="new del">
        <pc:chgData name="mingle1994@student.jbnu.ac.kr" userId="6accb246-f179-42e5-8cc4-2c1a8de5b234" providerId="ADAL" clId="{C0388DB2-E3CB-462E-B829-1E954C6C2C8B}" dt="2020-12-03T02:16:40.042" v="325" actId="47"/>
        <pc:sldMkLst>
          <pc:docMk/>
          <pc:sldMk cId="878078977" sldId="262"/>
        </pc:sldMkLst>
      </pc:sldChg>
      <pc:sldChg chg="modSp new mod">
        <pc:chgData name="mingle1994@student.jbnu.ac.kr" userId="6accb246-f179-42e5-8cc4-2c1a8de5b234" providerId="ADAL" clId="{C0388DB2-E3CB-462E-B829-1E954C6C2C8B}" dt="2020-12-03T02:51:39.881" v="909" actId="20577"/>
        <pc:sldMkLst>
          <pc:docMk/>
          <pc:sldMk cId="3888696372" sldId="262"/>
        </pc:sldMkLst>
        <pc:spChg chg="mod">
          <ac:chgData name="mingle1994@student.jbnu.ac.kr" userId="6accb246-f179-42e5-8cc4-2c1a8de5b234" providerId="ADAL" clId="{C0388DB2-E3CB-462E-B829-1E954C6C2C8B}" dt="2020-12-03T02:51:39.881" v="909" actId="20577"/>
          <ac:spMkLst>
            <pc:docMk/>
            <pc:sldMk cId="3888696372" sldId="262"/>
            <ac:spMk id="2" creationId="{70300D8D-39B9-4E37-9BF4-A898EE90A173}"/>
          </ac:spMkLst>
        </pc:spChg>
      </pc:sldChg>
      <pc:sldChg chg="modSp new mod">
        <pc:chgData name="mingle1994@student.jbnu.ac.kr" userId="6accb246-f179-42e5-8cc4-2c1a8de5b234" providerId="ADAL" clId="{C0388DB2-E3CB-462E-B829-1E954C6C2C8B}" dt="2020-12-03T02:51:51.217" v="935" actId="20577"/>
        <pc:sldMkLst>
          <pc:docMk/>
          <pc:sldMk cId="2216305496" sldId="263"/>
        </pc:sldMkLst>
        <pc:spChg chg="mod">
          <ac:chgData name="mingle1994@student.jbnu.ac.kr" userId="6accb246-f179-42e5-8cc4-2c1a8de5b234" providerId="ADAL" clId="{C0388DB2-E3CB-462E-B829-1E954C6C2C8B}" dt="2020-12-03T02:51:51.217" v="935" actId="20577"/>
          <ac:spMkLst>
            <pc:docMk/>
            <pc:sldMk cId="2216305496" sldId="263"/>
            <ac:spMk id="2" creationId="{EF21C84D-CDC5-44C9-96A6-5D815D5EACB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39.733" v="324" actId="47"/>
        <pc:sldMkLst>
          <pc:docMk/>
          <pc:sldMk cId="3877702824" sldId="263"/>
        </pc:sldMkLst>
      </pc:sldChg>
      <pc:sldChg chg="new del">
        <pc:chgData name="mingle1994@student.jbnu.ac.kr" userId="6accb246-f179-42e5-8cc4-2c1a8de5b234" providerId="ADAL" clId="{C0388DB2-E3CB-462E-B829-1E954C6C2C8B}" dt="2020-12-03T02:16:41.697" v="326" actId="47"/>
        <pc:sldMkLst>
          <pc:docMk/>
          <pc:sldMk cId="451441612" sldId="264"/>
        </pc:sldMkLst>
      </pc:sldChg>
      <pc:sldChg chg="new del">
        <pc:chgData name="mingle1994@student.jbnu.ac.kr" userId="6accb246-f179-42e5-8cc4-2c1a8de5b234" providerId="ADAL" clId="{C0388DB2-E3CB-462E-B829-1E954C6C2C8B}" dt="2020-12-03T02:57:52.136" v="1179" actId="47"/>
        <pc:sldMkLst>
          <pc:docMk/>
          <pc:sldMk cId="593648400" sldId="264"/>
        </pc:sldMkLst>
      </pc:sldChg>
      <pc:sldMasterChg chg="delSp modSp add del mod setBg addSldLayout delSldLayout modSldLayout">
        <pc:chgData name="mingle1994@student.jbnu.ac.kr" userId="6accb246-f179-42e5-8cc4-2c1a8de5b234" providerId="ADAL" clId="{C0388DB2-E3CB-462E-B829-1E954C6C2C8B}" dt="2020-12-03T03:07:21.865" v="1187" actId="1076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C0388DB2-E3CB-462E-B829-1E954C6C2C8B}" dt="2020-12-03T01:21:03.812" v="5" actId="14100"/>
          <ac:spMkLst>
            <pc:docMk/>
            <pc:sldMasterMk cId="2262755332" sldId="2147483648"/>
            <ac:spMk id="3" creationId="{B69B4F81-FDB8-49BB-849C-7E9F23DBE91A}"/>
          </ac:spMkLst>
        </pc:spChg>
        <pc:spChg chg="del">
          <ac:chgData name="mingle1994@student.jbnu.ac.kr" userId="6accb246-f179-42e5-8cc4-2c1a8de5b234" providerId="ADAL" clId="{C0388DB2-E3CB-462E-B829-1E954C6C2C8B}" dt="2020-12-03T01:20:45.370" v="0" actId="478"/>
          <ac:spMkLst>
            <pc:docMk/>
            <pc:sldMasterMk cId="2262755332" sldId="2147483648"/>
            <ac:spMk id="4" creationId="{8B46B795-3BF7-458A-BB2C-97DCCBA9FFE9}"/>
          </ac:spMkLst>
        </pc:spChg>
        <pc:spChg chg="del">
          <ac:chgData name="mingle1994@student.jbnu.ac.kr" userId="6accb246-f179-42e5-8cc4-2c1a8de5b234" providerId="ADAL" clId="{C0388DB2-E3CB-462E-B829-1E954C6C2C8B}" dt="2020-12-03T01:20:48.118" v="1" actId="478"/>
          <ac:spMkLst>
            <pc:docMk/>
            <pc:sldMasterMk cId="2262755332" sldId="2147483648"/>
            <ac:spMk id="5" creationId="{2A0798F0-7203-4CAC-A884-5B098EB3A85E}"/>
          </ac:spMkLst>
        </pc:spChg>
        <pc:spChg chg="del">
          <ac:chgData name="mingle1994@student.jbnu.ac.kr" userId="6accb246-f179-42e5-8cc4-2c1a8de5b234" providerId="ADAL" clId="{C0388DB2-E3CB-462E-B829-1E954C6C2C8B}" dt="2020-12-03T01:20:48.948" v="2" actId="478"/>
          <ac:spMkLst>
            <pc:docMk/>
            <pc:sldMasterMk cId="2262755332" sldId="2147483648"/>
            <ac:spMk id="6" creationId="{19E739F4-6279-44CD-AFE2-D3ABD0B6A2F1}"/>
          </ac:spMkLst>
        </pc:spChg>
        <pc:spChg chg="mod">
          <ac:chgData name="mingle1994@student.jbnu.ac.kr" userId="6accb246-f179-42e5-8cc4-2c1a8de5b234" providerId="ADAL" clId="{C0388DB2-E3CB-462E-B829-1E954C6C2C8B}" dt="2020-12-03T01:53:43.658" v="216" actId="13926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C0388DB2-E3CB-462E-B829-1E954C6C2C8B}" dt="2020-12-03T01:34:45.927" v="62" actId="1076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addSp delSp modSp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2262755332" sldId="2147483648"/>
            <pc:sldLayoutMk cId="3563330857" sldId="2147483649"/>
          </pc:sldLayoutMkLst>
          <pc:spChg chg="mod">
            <ac:chgData name="mingle1994@student.jbnu.ac.kr" userId="6accb246-f179-42e5-8cc4-2c1a8de5b234" providerId="ADAL" clId="{C0388DB2-E3CB-462E-B829-1E954C6C2C8B}" dt="2020-12-03T01:36:32.628" v="68" actId="20577"/>
            <ac:spMkLst>
              <pc:docMk/>
              <pc:sldMasterMk cId="2262755332" sldId="2147483648"/>
              <pc:sldLayoutMk cId="3563330857" sldId="2147483649"/>
              <ac:spMk id="2" creationId="{43499475-8889-4283-AB1C-002D7423AAC5}"/>
            </ac:spMkLst>
          </pc:spChg>
          <pc:spChg chg="del">
            <ac:chgData name="mingle1994@student.jbnu.ac.kr" userId="6accb246-f179-42e5-8cc4-2c1a8de5b234" providerId="ADAL" clId="{C0388DB2-E3CB-462E-B829-1E954C6C2C8B}" dt="2020-12-03T01:36:44.738" v="69" actId="478"/>
            <ac:spMkLst>
              <pc:docMk/>
              <pc:sldMasterMk cId="2262755332" sldId="2147483648"/>
              <pc:sldLayoutMk cId="3563330857" sldId="2147483649"/>
              <ac:spMk id="4" creationId="{52301E93-FE02-4D7F-968B-C479B90F803F}"/>
            </ac:spMkLst>
          </pc:spChg>
          <pc:spChg chg="del">
            <ac:chgData name="mingle1994@student.jbnu.ac.kr" userId="6accb246-f179-42e5-8cc4-2c1a8de5b234" providerId="ADAL" clId="{C0388DB2-E3CB-462E-B829-1E954C6C2C8B}" dt="2020-12-03T01:36:46.578" v="70" actId="478"/>
            <ac:spMkLst>
              <pc:docMk/>
              <pc:sldMasterMk cId="2262755332" sldId="2147483648"/>
              <pc:sldLayoutMk cId="3563330857" sldId="2147483649"/>
              <ac:spMk id="5" creationId="{C24587E5-5BC3-4DF4-B077-332ABB572B98}"/>
            </ac:spMkLst>
          </pc:spChg>
          <pc:spChg chg="del">
            <ac:chgData name="mingle1994@student.jbnu.ac.kr" userId="6accb246-f179-42e5-8cc4-2c1a8de5b234" providerId="ADAL" clId="{C0388DB2-E3CB-462E-B829-1E954C6C2C8B}" dt="2020-12-03T01:36:47.362" v="71" actId="478"/>
            <ac:spMkLst>
              <pc:docMk/>
              <pc:sldMasterMk cId="2262755332" sldId="2147483648"/>
              <pc:sldLayoutMk cId="3563330857" sldId="2147483649"/>
              <ac:spMk id="6" creationId="{4E4EB241-FB8B-4C6B-B2CB-D6CF40CB15D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1:47.321" v="96"/>
            <ac:spMkLst>
              <pc:docMk/>
              <pc:sldMasterMk cId="2262755332" sldId="2147483648"/>
              <pc:sldLayoutMk cId="3563330857" sldId="2147483649"/>
              <ac:spMk id="8" creationId="{1F1641E7-9B46-486C-A522-A2CA5327F6D1}"/>
            </ac:spMkLst>
          </pc:spChg>
          <pc:picChg chg="add del mod ord">
            <ac:chgData name="mingle1994@student.jbnu.ac.kr" userId="6accb246-f179-42e5-8cc4-2c1a8de5b234" providerId="ADAL" clId="{C0388DB2-E3CB-462E-B829-1E954C6C2C8B}" dt="2020-12-03T01:42:26.112" v="100" actId="478"/>
            <ac:picMkLst>
              <pc:docMk/>
              <pc:sldMasterMk cId="2262755332" sldId="2147483648"/>
              <pc:sldLayoutMk cId="3563330857" sldId="2147483649"/>
              <ac:picMk id="7" creationId="{DC977AC4-3764-4430-BE9A-ECD0D128F42A}"/>
            </ac:picMkLst>
          </pc:picChg>
          <pc:picChg chg="add del mod">
            <ac:chgData name="mingle1994@student.jbnu.ac.kr" userId="6accb246-f179-42e5-8cc4-2c1a8de5b234" providerId="ADAL" clId="{C0388DB2-E3CB-462E-B829-1E954C6C2C8B}" dt="2020-12-03T01:41:47.321" v="96"/>
            <ac:picMkLst>
              <pc:docMk/>
              <pc:sldMasterMk cId="2262755332" sldId="2147483648"/>
              <pc:sldLayoutMk cId="3563330857" sldId="2147483649"/>
              <ac:picMk id="9" creationId="{3305F3FA-1E33-4D18-9360-474D81F878E3}"/>
            </ac:picMkLst>
          </pc:pic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C0388DB2-E3CB-462E-B829-1E954C6C2C8B}" dt="2020-12-03T01:43:03.824" v="122" actId="20577"/>
            <ac:spMkLst>
              <pc:docMk/>
              <pc:sldMasterMk cId="900963337" sldId="2147483682"/>
              <pc:sldLayoutMk cId="2397867334" sldId="2147483650"/>
              <ac:spMk id="2" creationId="{057A3651-14A0-4FF4-AF45-A0466DBA3522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42.691" v="252" actId="11529"/>
            <ac:spMkLst>
              <pc:docMk/>
              <pc:sldMasterMk cId="900963337" sldId="2147483682"/>
              <pc:sldLayoutMk cId="2397867334" sldId="2147483650"/>
              <ac:spMk id="3" creationId="{35A55DBB-4269-4D21-9C27-243D2D3A4D8D}"/>
            </ac:spMkLst>
          </pc:spChg>
          <pc:spChg chg="add mod">
            <ac:chgData name="mingle1994@student.jbnu.ac.kr" userId="6accb246-f179-42e5-8cc4-2c1a8de5b234" providerId="ADAL" clId="{C0388DB2-E3CB-462E-B829-1E954C6C2C8B}" dt="2020-12-03T02:25:25.566" v="506" actId="404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3.001" v="331" actId="2696"/>
          <pc:sldLayoutMkLst>
            <pc:docMk/>
            <pc:sldMasterMk cId="2262755332" sldId="2147483648"/>
            <pc:sldLayoutMk cId="3846332528" sldId="2147483651"/>
          </pc:sldLayoutMkLst>
          <pc:spChg chg="del">
            <ac:chgData name="mingle1994@student.jbnu.ac.kr" userId="6accb246-f179-42e5-8cc4-2c1a8de5b234" providerId="ADAL" clId="{C0388DB2-E3CB-462E-B829-1E954C6C2C8B}" dt="2020-12-03T01:43:17.209" v="124" actId="478"/>
            <ac:spMkLst>
              <pc:docMk/>
              <pc:sldMasterMk cId="2262755332" sldId="2147483648"/>
              <pc:sldLayoutMk cId="3846332528" sldId="2147483651"/>
              <ac:spMk id="2" creationId="{04DA4B11-E780-4A13-9F54-415ED8DBA92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01.432" v="174" actId="478"/>
            <ac:spMkLst>
              <pc:docMk/>
              <pc:sldMasterMk cId="2262755332" sldId="2147483648"/>
              <pc:sldLayoutMk cId="3846332528" sldId="2147483651"/>
              <ac:spMk id="9" creationId="{49FF8A6B-E096-4FB5-B3F2-66CD0001AD88}"/>
            </ac:spMkLst>
          </pc:spChg>
          <pc:spChg chg="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0" creationId="{5AC82736-A73E-47D3-8F21-C30868C06DC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21.766" v="180" actId="478"/>
            <ac:spMkLst>
              <pc:docMk/>
              <pc:sldMasterMk cId="2262755332" sldId="2147483648"/>
              <pc:sldLayoutMk cId="3846332528" sldId="2147483651"/>
              <ac:spMk id="11" creationId="{13969648-2B91-4E75-98C1-FEC533A58DD6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16.952" v="179" actId="478"/>
            <ac:spMkLst>
              <pc:docMk/>
              <pc:sldMasterMk cId="2262755332" sldId="2147483648"/>
              <pc:sldLayoutMk cId="3846332528" sldId="2147483651"/>
              <ac:spMk id="12" creationId="{BA2B3493-D9C5-471B-81B6-661F081F6A7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6.872" v="188" actId="478"/>
            <ac:spMkLst>
              <pc:docMk/>
              <pc:sldMasterMk cId="2262755332" sldId="2147483648"/>
              <pc:sldLayoutMk cId="3846332528" sldId="2147483651"/>
              <ac:spMk id="13" creationId="{6E0E2395-E2DB-4F44-BABB-F9027E17355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3.056" v="187" actId="478"/>
            <ac:spMkLst>
              <pc:docMk/>
              <pc:sldMasterMk cId="2262755332" sldId="2147483648"/>
              <pc:sldLayoutMk cId="3846332528" sldId="2147483651"/>
              <ac:spMk id="14" creationId="{2208C225-5225-4BF1-AC7E-B4FF5F55B8D2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4.463" v="192" actId="478"/>
            <ac:spMkLst>
              <pc:docMk/>
              <pc:sldMasterMk cId="2262755332" sldId="2147483648"/>
              <pc:sldLayoutMk cId="3846332528" sldId="2147483651"/>
              <ac:spMk id="15" creationId="{6B249FC0-3825-4393-9CC9-73DC9F9B08D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2.675" v="191" actId="478"/>
            <ac:spMkLst>
              <pc:docMk/>
              <pc:sldMasterMk cId="2262755332" sldId="2147483648"/>
              <pc:sldLayoutMk cId="3846332528" sldId="2147483651"/>
              <ac:spMk id="16" creationId="{F5936A62-4620-4BE5-8F63-32089ECE850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7.551" v="194" actId="478"/>
            <ac:spMkLst>
              <pc:docMk/>
              <pc:sldMasterMk cId="2262755332" sldId="2147483648"/>
              <pc:sldLayoutMk cId="3846332528" sldId="2147483651"/>
              <ac:spMk id="17" creationId="{5F604828-77B9-4217-8001-7D50E2EC225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6.351" v="193" actId="478"/>
            <ac:spMkLst>
              <pc:docMk/>
              <pc:sldMasterMk cId="2262755332" sldId="2147483648"/>
              <pc:sldLayoutMk cId="3846332528" sldId="2147483651"/>
              <ac:spMk id="18" creationId="{B58F9AB2-D75D-4024-9854-1BA02102D4D7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9" creationId="{0A1E3DAA-759C-49CF-A531-0D5F00AC4A2D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0" creationId="{6EEF4828-0FEC-4AC7-B6AD-F84F34FE0755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1" creationId="{C65C629B-1FF7-4150-9C9C-4AF96DF201C8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2" creationId="{9823C0B3-E6EF-40A8-B35C-82A6DB048A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3" creationId="{1154D0AD-C55C-4A97-8ADE-5E6CA53105FA}"/>
            </ac:spMkLst>
          </pc:spChg>
          <pc:spChg chg="add del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5" creationId="{C87E8200-5427-45E5-94DF-6A6ACA13C2AA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6" creationId="{02DFCB8A-FDE5-430B-BCDC-91B5BA6F5AC5}"/>
            </ac:spMkLst>
          </pc:spChg>
          <pc:spChg chg="add del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7" creationId="{4C19678C-DF9B-4697-8104-3C75E672E26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8" creationId="{3F35DCC6-569E-4062-9FBD-4A2219A413C6}"/>
            </ac:spMkLst>
          </pc:spChg>
          <pc:spChg chg="add del">
            <ac:chgData name="mingle1994@student.jbnu.ac.kr" userId="6accb246-f179-42e5-8cc4-2c1a8de5b234" providerId="ADAL" clId="{C0388DB2-E3CB-462E-B829-1E954C6C2C8B}" dt="2020-12-03T01:50:15.470" v="167" actId="11529"/>
            <ac:spMkLst>
              <pc:docMk/>
              <pc:sldMasterMk cId="2262755332" sldId="2147483648"/>
              <pc:sldLayoutMk cId="3846332528" sldId="2147483651"/>
              <ac:spMk id="29" creationId="{CD584BF3-DE1B-4B17-A2EA-C693E3D756B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2.359" v="220" actId="478"/>
            <ac:spMkLst>
              <pc:docMk/>
              <pc:sldMasterMk cId="2262755332" sldId="2147483648"/>
              <pc:sldLayoutMk cId="3846332528" sldId="2147483651"/>
              <ac:spMk id="30" creationId="{5A3D80AB-B091-45C8-A8BD-9BF3CAA821B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4.198" v="221" actId="478"/>
            <ac:spMkLst>
              <pc:docMk/>
              <pc:sldMasterMk cId="2262755332" sldId="2147483648"/>
              <pc:sldLayoutMk cId="3846332528" sldId="2147483651"/>
              <ac:spMk id="31" creationId="{1FD6740E-F292-48DA-AB7B-9565FB5EB7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5.263" v="222" actId="478"/>
            <ac:spMkLst>
              <pc:docMk/>
              <pc:sldMasterMk cId="2262755332" sldId="2147483648"/>
              <pc:sldLayoutMk cId="3846332528" sldId="2147483651"/>
              <ac:spMk id="32" creationId="{C2A19D00-0151-472A-898E-A04840A0859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7.136" v="223" actId="478"/>
            <ac:spMkLst>
              <pc:docMk/>
              <pc:sldMasterMk cId="2262755332" sldId="2147483648"/>
              <pc:sldLayoutMk cId="3846332528" sldId="2147483651"/>
              <ac:spMk id="33" creationId="{AD0F08C9-AA03-4897-B167-BD2A4DC752FE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9.001" v="224" actId="478"/>
            <ac:spMkLst>
              <pc:docMk/>
              <pc:sldMasterMk cId="2262755332" sldId="2147483648"/>
              <pc:sldLayoutMk cId="3846332528" sldId="2147483651"/>
              <ac:spMk id="34" creationId="{D64ED816-3611-47A2-AB3B-E9FEEB960A5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20.333" v="218"/>
            <ac:spMkLst>
              <pc:docMk/>
              <pc:sldMasterMk cId="2262755332" sldId="2147483648"/>
              <pc:sldLayoutMk cId="3846332528" sldId="2147483651"/>
              <ac:spMk id="35" creationId="{FF4E7395-3B65-4D9A-8CE7-E11BA1494DBD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3:41.246" v="264"/>
            <ac:spMkLst>
              <pc:docMk/>
              <pc:sldMasterMk cId="2262755332" sldId="2147483648"/>
              <pc:sldLayoutMk cId="3846332528" sldId="2147483651"/>
              <ac:spMk id="36" creationId="{E3F19D8E-0571-4E20-A8F6-6E6DA67D64D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43.934" v="226"/>
            <ac:spMkLst>
              <pc:docMk/>
              <pc:sldMasterMk cId="2262755332" sldId="2147483648"/>
              <pc:sldLayoutMk cId="3846332528" sldId="2147483651"/>
              <ac:spMk id="37" creationId="{BD68E164-E463-42A9-9FB2-9235475AC10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0:10.624" v="240" actId="478"/>
            <ac:spMkLst>
              <pc:docMk/>
              <pc:sldMasterMk cId="2262755332" sldId="2147483648"/>
              <pc:sldLayoutMk cId="3846332528" sldId="2147483651"/>
              <ac:spMk id="38" creationId="{857781FE-FBEA-427B-8556-6E4BC0A52A2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55.238" v="263" actId="478"/>
            <ac:spMkLst>
              <pc:docMk/>
              <pc:sldMasterMk cId="2262755332" sldId="2147483648"/>
              <pc:sldLayoutMk cId="3846332528" sldId="2147483651"/>
              <ac:spMk id="39" creationId="{BEA6CE44-1804-4E13-993C-57493C152B67}"/>
            </ac:spMkLst>
          </pc:spChg>
          <pc:spChg chg="add del">
            <ac:chgData name="mingle1994@student.jbnu.ac.kr" userId="6accb246-f179-42e5-8cc4-2c1a8de5b234" providerId="ADAL" clId="{C0388DB2-E3CB-462E-B829-1E954C6C2C8B}" dt="2020-12-03T02:00:19.497" v="241" actId="11529"/>
            <ac:spMkLst>
              <pc:docMk/>
              <pc:sldMasterMk cId="2262755332" sldId="2147483648"/>
              <pc:sldLayoutMk cId="3846332528" sldId="2147483651"/>
              <ac:spMk id="40" creationId="{9514684F-9B4B-44E3-90D9-7B4657F332C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30.982" v="256" actId="478"/>
            <ac:spMkLst>
              <pc:docMk/>
              <pc:sldMasterMk cId="2262755332" sldId="2147483648"/>
              <pc:sldLayoutMk cId="3846332528" sldId="2147483651"/>
              <ac:spMk id="41" creationId="{F531794E-4DDE-4DBE-BDFA-863A5074BCCC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17.369" v="250" actId="11529"/>
            <ac:spMkLst>
              <pc:docMk/>
              <pc:sldMasterMk cId="2262755332" sldId="2147483648"/>
              <pc:sldLayoutMk cId="3846332528" sldId="2147483651"/>
              <ac:spMk id="42" creationId="{4121E608-B4C4-492C-8560-13D1841227A7}"/>
            </ac:spMkLst>
          </pc:spChg>
          <pc:spChg chg="add del mod ord">
            <ac:chgData name="mingle1994@student.jbnu.ac.kr" userId="6accb246-f179-42e5-8cc4-2c1a8de5b234" providerId="ADAL" clId="{C0388DB2-E3CB-462E-B829-1E954C6C2C8B}" dt="2020-12-03T02:03:44.615" v="265" actId="478"/>
            <ac:spMkLst>
              <pc:docMk/>
              <pc:sldMasterMk cId="2262755332" sldId="2147483648"/>
              <pc:sldLayoutMk cId="3846332528" sldId="2147483651"/>
              <ac:spMk id="43" creationId="{EEA616A9-3C6F-4227-A74A-B5C7E6A40496}"/>
            </ac:spMkLst>
          </pc:spChg>
          <pc:grpChg chg="add 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3" creationId="{496BF426-0561-4C52-AA04-FDAC04D2CF4B}"/>
            </ac:grpSpMkLst>
          </pc:grpChg>
          <pc:grpChg chg="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4" creationId="{17A10C06-FEDD-475F-8A42-34FA1E1B6B01}"/>
            </ac:grpSpMkLst>
          </pc:grpChg>
          <pc:graphicFrameChg chg="add del mod">
            <ac:chgData name="mingle1994@student.jbnu.ac.kr" userId="6accb246-f179-42e5-8cc4-2c1a8de5b234" providerId="ADAL" clId="{C0388DB2-E3CB-462E-B829-1E954C6C2C8B}" dt="2020-12-03T01:48:26.152" v="158"/>
            <ac:graphicFrameMkLst>
              <pc:docMk/>
              <pc:sldMasterMk cId="2262755332" sldId="2147483648"/>
              <pc:sldLayoutMk cId="3846332528" sldId="2147483651"/>
              <ac:graphicFrameMk id="24" creationId="{CFF3BE01-D38F-415F-A1A8-690F85FEFD12}"/>
            </ac:graphicFrameMkLst>
          </pc:graphicFrame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5" creationId="{F91B035F-3507-48BF-931A-54621F942BC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6" creationId="{428B6AF7-48AF-4570-9764-2753ED26F65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7" creationId="{C6253B02-EC02-421F-B2EF-3414AC1CF938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8" creationId="{732AEF31-6903-4B01-A69B-10F58FBBBBFE}"/>
            </ac:cxnSpMkLst>
          </pc:cxn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7.815" v="332" actId="2696"/>
          <pc:sldLayoutMkLst>
            <pc:docMk/>
            <pc:sldMasterMk cId="2262755332" sldId="2147483648"/>
            <pc:sldLayoutMk cId="2899563253" sldId="2147483652"/>
          </pc:sldLayoutMkLst>
          <pc:spChg chg="add del">
            <ac:chgData name="mingle1994@student.jbnu.ac.kr" userId="6accb246-f179-42e5-8cc4-2c1a8de5b234" providerId="ADAL" clId="{C0388DB2-E3CB-462E-B829-1E954C6C2C8B}" dt="2020-12-03T02:12:20.185" v="290" actId="11529"/>
            <ac:spMkLst>
              <pc:docMk/>
              <pc:sldMasterMk cId="2262755332" sldId="2147483648"/>
              <pc:sldLayoutMk cId="2899563253" sldId="2147483652"/>
              <ac:spMk id="3" creationId="{3F3AB2A9-B0AE-4FC5-8819-916A05D6CC1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50.408" v="316" actId="122"/>
            <ac:spMkLst>
              <pc:docMk/>
              <pc:sldMasterMk cId="2262755332" sldId="2147483648"/>
              <pc:sldLayoutMk cId="2899563253" sldId="2147483652"/>
              <ac:spMk id="4" creationId="{B89DC9CB-E458-4881-881D-88A1BF6D4816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7.746" v="314" actId="1076"/>
            <ac:spMkLst>
              <pc:docMk/>
              <pc:sldMasterMk cId="2262755332" sldId="2147483648"/>
              <pc:sldLayoutMk cId="2899563253" sldId="2147483652"/>
              <ac:spMk id="5" creationId="{FB926B8D-D9D5-4314-B307-F563090D3C3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26.314" v="302"/>
            <ac:spMkLst>
              <pc:docMk/>
              <pc:sldMasterMk cId="2262755332" sldId="2147483648"/>
              <pc:sldLayoutMk cId="2899563253" sldId="2147483652"/>
              <ac:spMk id="6" creationId="{CD44304B-EC5B-4B05-A95F-34AD11617F3E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7" creationId="{D9A82576-3D68-4BF3-B0F1-1A1AEA9BBA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8" creationId="{B906B8FD-0E10-4FFB-B101-E6478710D1D0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9" creationId="{645E9360-78ED-40CA-B7C7-9D2C60FC16B4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10" creationId="{6342D59F-0761-4301-BD67-D63690F00AD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00.904" v="307" actId="1076"/>
            <ac:spMkLst>
              <pc:docMk/>
              <pc:sldMasterMk cId="2262755332" sldId="2147483648"/>
              <pc:sldLayoutMk cId="2899563253" sldId="2147483652"/>
              <ac:spMk id="11" creationId="{248D2910-2112-4775-9458-6AD0C157BB7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21.935" v="312" actId="1076"/>
            <ac:spMkLst>
              <pc:docMk/>
              <pc:sldMasterMk cId="2262755332" sldId="2147483648"/>
              <pc:sldLayoutMk cId="2899563253" sldId="2147483652"/>
              <ac:spMk id="12" creationId="{0E832F26-9973-4825-B38F-3BFBD1BD8C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3.425" v="313" actId="1076"/>
            <ac:spMkLst>
              <pc:docMk/>
              <pc:sldMasterMk cId="2262755332" sldId="2147483648"/>
              <pc:sldLayoutMk cId="2899563253" sldId="2147483652"/>
              <ac:spMk id="13" creationId="{5CB25BCB-C7A7-4E28-8773-101C61B98FF3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86295505" sldId="2147483653"/>
          </pc:sldLayoutMkLst>
          <pc:spChg chg="add mod">
            <ac:chgData name="mingle1994@student.jbnu.ac.kr" userId="6accb246-f179-42e5-8cc4-2c1a8de5b234" providerId="ADAL" clId="{C0388DB2-E3CB-462E-B829-1E954C6C2C8B}" dt="2020-12-03T02:25:36.808" v="509" actId="404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3:07:21.865" v="1187" actId="1076"/>
          <pc:sldLayoutMkLst>
            <pc:docMk/>
            <pc:sldMasterMk cId="2262755332" sldId="2147483648"/>
            <pc:sldLayoutMk cId="3969757048" sldId="2147483654"/>
          </pc:sldLayoutMkLst>
          <pc:spChg chg="add mod">
            <ac:chgData name="mingle1994@student.jbnu.ac.kr" userId="6accb246-f179-42e5-8cc4-2c1a8de5b234" providerId="ADAL" clId="{C0388DB2-E3CB-462E-B829-1E954C6C2C8B}" dt="2020-12-03T03:07:21.865" v="1187" actId="1076"/>
            <ac:spMkLst>
              <pc:docMk/>
              <pc:sldMasterMk cId="2262755332" sldId="2147483648"/>
              <pc:sldLayoutMk cId="3969757048" sldId="2147483654"/>
              <ac:spMk id="3" creationId="{D6BBF884-CD9B-477B-B0A6-E1F611E248AC}"/>
            </ac:spMkLst>
          </pc:spChg>
          <pc:spChg chg="add mod">
            <ac:chgData name="mingle1994@student.jbnu.ac.kr" userId="6accb246-f179-42e5-8cc4-2c1a8de5b234" providerId="ADAL" clId="{C0388DB2-E3CB-462E-B829-1E954C6C2C8B}" dt="2020-12-03T03:06:57.890" v="1186" actId="242"/>
            <ac:spMkLst>
              <pc:docMk/>
              <pc:sldMasterMk cId="2262755332" sldId="2147483648"/>
              <pc:sldLayoutMk cId="3969757048" sldId="2147483654"/>
              <ac:spMk id="4" creationId="{A4EF5583-19AA-49F2-B2FE-0254D44C3A65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5" creationId="{E0175243-D564-4038-A708-7302142205C0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6" creationId="{9B2562A0-2F75-4C37-B7A3-4C0B3522F75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7" creationId="{D511532C-63DC-47D5-AAE3-1F78CB658021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8" creationId="{71C8FC4F-E6BC-44BD-868B-525776E93E6F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9" creationId="{3DD11184-3DD5-4759-A968-F2BEDCD0777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10" creationId="{B795FD67-53D2-4113-94F5-36F36BB20F3D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2" creationId="{E614AC1B-9C66-44F0-9198-2C239CDD5E15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774879448" sldId="2147483655"/>
          </pc:sldLayoutMkLst>
          <pc:spChg chg="add mod">
            <ac:chgData name="mingle1994@student.jbnu.ac.kr" userId="6accb246-f179-42e5-8cc4-2c1a8de5b234" providerId="ADAL" clId="{C0388DB2-E3CB-462E-B829-1E954C6C2C8B}" dt="2020-12-03T02:25:49.463" v="512" actId="404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 new del mod">
          <pc:chgData name="mingle1994@student.jbnu.ac.kr" userId="6accb246-f179-42e5-8cc4-2c1a8de5b234" providerId="ADAL" clId="{C0388DB2-E3CB-462E-B829-1E954C6C2C8B}" dt="2020-12-03T02:33:22.254" v="565" actId="2696"/>
          <pc:sldLayoutMkLst>
            <pc:docMk/>
            <pc:sldMasterMk cId="2262755332" sldId="2147483648"/>
            <pc:sldLayoutMk cId="3683537049" sldId="2147483656"/>
          </pc:sldLayoutMkLst>
          <pc:spChg chg="mod">
            <ac:chgData name="mingle1994@student.jbnu.ac.kr" userId="6accb246-f179-42e5-8cc4-2c1a8de5b234" providerId="ADAL" clId="{C0388DB2-E3CB-462E-B829-1E954C6C2C8B}" dt="2020-12-03T02:28:23.924" v="518" actId="1076"/>
            <ac:spMkLst>
              <pc:docMk/>
              <pc:sldMasterMk cId="2262755332" sldId="2147483648"/>
              <pc:sldLayoutMk cId="3683537049" sldId="2147483656"/>
              <ac:spMk id="2" creationId="{2BBEE15C-83E6-443E-907E-5D0E181CF9C8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4:12:30.329" v="1202" actId="1076"/>
        <pc:sldMasterMkLst>
          <pc:docMk/>
          <pc:sldMasterMk cId="2976806876" sldId="2147483657"/>
        </pc:sldMasterMkLst>
        <pc:spChg chg="del mod">
          <ac:chgData name="mingle1994@student.jbnu.ac.kr" userId="6accb246-f179-42e5-8cc4-2c1a8de5b234" providerId="ADAL" clId="{C0388DB2-E3CB-462E-B829-1E954C6C2C8B}" dt="2020-12-03T02:29:36.995" v="539" actId="478"/>
          <ac:spMkLst>
            <pc:docMk/>
            <pc:sldMasterMk cId="2976806876" sldId="2147483657"/>
            <ac:spMk id="2" creationId="{B0FE7725-B09D-48A5-8BAE-271BF4FD46DF}"/>
          </ac:spMkLst>
        </pc:spChg>
        <pc:spChg chg="del">
          <ac:chgData name="mingle1994@student.jbnu.ac.kr" userId="6accb246-f179-42e5-8cc4-2c1a8de5b234" providerId="ADAL" clId="{C0388DB2-E3CB-462E-B829-1E954C6C2C8B}" dt="2020-12-03T02:29:45.596" v="540" actId="478"/>
          <ac:spMkLst>
            <pc:docMk/>
            <pc:sldMasterMk cId="2976806876" sldId="2147483657"/>
            <ac:spMk id="3" creationId="{2637F9D0-E31D-46B6-88C5-E4980CF4B32A}"/>
          </ac:spMkLst>
        </pc:spChg>
        <pc:spChg chg="del">
          <ac:chgData name="mingle1994@student.jbnu.ac.kr" userId="6accb246-f179-42e5-8cc4-2c1a8de5b234" providerId="ADAL" clId="{C0388DB2-E3CB-462E-B829-1E954C6C2C8B}" dt="2020-12-03T02:57:11.881" v="1175" actId="478"/>
          <ac:spMkLst>
            <pc:docMk/>
            <pc:sldMasterMk cId="2976806876" sldId="2147483657"/>
            <ac:spMk id="4" creationId="{EB0F9493-E813-4119-843E-46C3F42E8D3E}"/>
          </ac:spMkLst>
        </pc:spChg>
        <pc:spChg chg="del">
          <ac:chgData name="mingle1994@student.jbnu.ac.kr" userId="6accb246-f179-42e5-8cc4-2c1a8de5b234" providerId="ADAL" clId="{C0388DB2-E3CB-462E-B829-1E954C6C2C8B}" dt="2020-12-03T02:57:13.073" v="1176" actId="478"/>
          <ac:spMkLst>
            <pc:docMk/>
            <pc:sldMasterMk cId="2976806876" sldId="2147483657"/>
            <ac:spMk id="5" creationId="{E682626D-5C23-4774-9656-20430628656E}"/>
          </ac:spMkLst>
        </pc:spChg>
        <pc:spChg chg="del">
          <ac:chgData name="mingle1994@student.jbnu.ac.kr" userId="6accb246-f179-42e5-8cc4-2c1a8de5b234" providerId="ADAL" clId="{C0388DB2-E3CB-462E-B829-1E954C6C2C8B}" dt="2020-12-03T02:57:13.961" v="1177" actId="478"/>
          <ac:spMkLst>
            <pc:docMk/>
            <pc:sldMasterMk cId="2976806876" sldId="2147483657"/>
            <ac:spMk id="6" creationId="{1D40D1CC-F75F-42A7-B507-937048C0D51E}"/>
          </ac:spMkLst>
        </pc:spChg>
        <pc:spChg chg="add del mod">
          <ac:chgData name="mingle1994@student.jbnu.ac.kr" userId="6accb246-f179-42e5-8cc4-2c1a8de5b234" providerId="ADAL" clId="{C0388DB2-E3CB-462E-B829-1E954C6C2C8B}" dt="2020-12-03T02:29:53.851" v="544" actId="478"/>
          <ac:spMkLst>
            <pc:docMk/>
            <pc:sldMasterMk cId="2976806876" sldId="2147483657"/>
            <ac:spMk id="7" creationId="{2A7AA737-7365-4EB1-AEA0-79CCFDDCB508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0" creationId="{550FA750-D47B-4FC2-A2C2-C4ED0E00653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1" creationId="{70522429-7D14-41A9-9603-DC0BC202A682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2" creationId="{F6D7759C-9E3A-4AC3-86C8-402133E26FC9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3" creationId="{48771A5E-4F64-4807-9479-18C5451B777D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4" creationId="{707A4F10-34E1-4B73-BBD7-8219E5D12B2E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5" creationId="{C426E954-E392-475F-98CA-942642C0BB4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6" creationId="{9E0A4774-8FE0-4F85-A5D0-FEA7EAEE01FF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7" creationId="{DDE56DC7-2374-4166-9F02-5D2F068B2FF1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8" creationId="{675138BF-EF0A-4CED-8F66-3AAF20F75A89}"/>
          </ac:spMkLst>
        </pc:spChg>
        <pc:spChg chg="mod">
          <ac:chgData name="mingle1994@student.jbnu.ac.kr" userId="6accb246-f179-42e5-8cc4-2c1a8de5b234" providerId="ADAL" clId="{C0388DB2-E3CB-462E-B829-1E954C6C2C8B}" dt="2020-12-03T04:12:04.807" v="1198" actId="1076"/>
          <ac:spMkLst>
            <pc:docMk/>
            <pc:sldMasterMk cId="2976806876" sldId="2147483657"/>
            <ac:spMk id="19" creationId="{50D5F59F-79EB-4BD9-95ED-922E55B03F09}"/>
          </ac:spMkLst>
        </pc:spChg>
        <pc:spChg chg="add mod">
          <ac:chgData name="mingle1994@student.jbnu.ac.kr" userId="6accb246-f179-42e5-8cc4-2c1a8de5b234" providerId="ADAL" clId="{C0388DB2-E3CB-462E-B829-1E954C6C2C8B}" dt="2020-12-03T04:12:10.496" v="1199" actId="1076"/>
          <ac:spMkLst>
            <pc:docMk/>
            <pc:sldMasterMk cId="2976806876" sldId="2147483657"/>
            <ac:spMk id="20" creationId="{5D2CB3BC-3334-433C-9439-F5797C66C0CE}"/>
          </ac:spMkLst>
        </pc:spChg>
        <pc:spChg chg="add del mod">
          <ac:chgData name="mingle1994@student.jbnu.ac.kr" userId="6accb246-f179-42e5-8cc4-2c1a8de5b234" providerId="ADAL" clId="{C0388DB2-E3CB-462E-B829-1E954C6C2C8B}" dt="2020-12-03T02:55:51.585" v="1081" actId="478"/>
          <ac:spMkLst>
            <pc:docMk/>
            <pc:sldMasterMk cId="2976806876" sldId="2147483657"/>
            <ac:spMk id="21" creationId="{44AF51C2-1C66-44F5-A355-98B80033A5CE}"/>
          </ac:spMkLst>
        </pc:spChg>
        <pc:spChg chg="add del mod">
          <ac:chgData name="mingle1994@student.jbnu.ac.kr" userId="6accb246-f179-42e5-8cc4-2c1a8de5b234" providerId="ADAL" clId="{C0388DB2-E3CB-462E-B829-1E954C6C2C8B}" dt="2020-12-03T02:55:50.929" v="1080" actId="478"/>
          <ac:spMkLst>
            <pc:docMk/>
            <pc:sldMasterMk cId="2976806876" sldId="2147483657"/>
            <ac:spMk id="22" creationId="{A8D49E0E-9989-4BD7-A3B9-BF0A5CEDD99F}"/>
          </ac:spMkLst>
        </pc:spChg>
        <pc:spChg chg="add mod">
          <ac:chgData name="mingle1994@student.jbnu.ac.kr" userId="6accb246-f179-42e5-8cc4-2c1a8de5b234" providerId="ADAL" clId="{C0388DB2-E3CB-462E-B829-1E954C6C2C8B}" dt="2020-12-03T04:12:30.329" v="1202" actId="1076"/>
          <ac:spMkLst>
            <pc:docMk/>
            <pc:sldMasterMk cId="2976806876" sldId="2147483657"/>
            <ac:spMk id="23" creationId="{280AF418-D24F-4A8C-8FE6-F5F62488717D}"/>
          </ac:spMkLst>
        </pc:spChg>
        <pc:grpChg chg="add del mod">
          <ac:chgData name="mingle1994@student.jbnu.ac.kr" userId="6accb246-f179-42e5-8cc4-2c1a8de5b234" providerId="ADAL" clId="{C0388DB2-E3CB-462E-B829-1E954C6C2C8B}" dt="2020-12-03T02:40:25.541" v="654" actId="1076"/>
          <ac:grpSpMkLst>
            <pc:docMk/>
            <pc:sldMasterMk cId="2976806876" sldId="2147483657"/>
            <ac:grpSpMk id="9" creationId="{41A3A45B-5781-48AE-9249-A211F1BA223E}"/>
          </ac:grpSpMkLst>
        </pc:grpChg>
        <pc:picChg chg="add mod">
          <ac:chgData name="mingle1994@student.jbnu.ac.kr" userId="6accb246-f179-42e5-8cc4-2c1a8de5b234" providerId="ADAL" clId="{C0388DB2-E3CB-462E-B829-1E954C6C2C8B}" dt="2020-12-03T04:12:19.574" v="1200" actId="1076"/>
          <ac:picMkLst>
            <pc:docMk/>
            <pc:sldMasterMk cId="2976806876" sldId="2147483657"/>
            <ac:picMk id="8" creationId="{8A18D848-79A1-4A61-8C06-5E1C85B48A37}"/>
          </ac:picMkLst>
        </pc:picChg>
        <pc:sldLayoutChg chg="new del replId">
          <pc:chgData name="mingle1994@student.jbnu.ac.kr" userId="6accb246-f179-42e5-8cc4-2c1a8de5b234" providerId="ADAL" clId="{C0388DB2-E3CB-462E-B829-1E954C6C2C8B}" dt="2020-12-03T02:28:49.528" v="520" actId="2696"/>
          <pc:sldLayoutMkLst>
            <pc:docMk/>
            <pc:sldMasterMk cId="2976806876" sldId="2147483657"/>
            <pc:sldLayoutMk cId="1322531063" sldId="214748365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49.742" v="521" actId="2696"/>
          <pc:sldLayoutMkLst>
            <pc:docMk/>
            <pc:sldMasterMk cId="2976806876" sldId="2147483657"/>
            <pc:sldLayoutMk cId="665751000" sldId="214748365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240" v="522" actId="2696"/>
          <pc:sldLayoutMkLst>
            <pc:docMk/>
            <pc:sldMasterMk cId="2976806876" sldId="2147483657"/>
            <pc:sldLayoutMk cId="435870040" sldId="214748366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523" v="523" actId="2696"/>
          <pc:sldLayoutMkLst>
            <pc:docMk/>
            <pc:sldMasterMk cId="2976806876" sldId="2147483657"/>
            <pc:sldLayoutMk cId="3357978458" sldId="2147483661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1.241" v="524" actId="2696"/>
          <pc:sldLayoutMkLst>
            <pc:docMk/>
            <pc:sldMasterMk cId="2976806876" sldId="2147483657"/>
            <pc:sldLayoutMk cId="3501704996" sldId="214748366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342" v="525" actId="2696"/>
          <pc:sldLayoutMkLst>
            <pc:docMk/>
            <pc:sldMasterMk cId="2976806876" sldId="2147483657"/>
            <pc:sldLayoutMk cId="624293043" sldId="214748366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584" v="526" actId="2696"/>
          <pc:sldLayoutMkLst>
            <pc:docMk/>
            <pc:sldMasterMk cId="2976806876" sldId="2147483657"/>
            <pc:sldLayoutMk cId="2754910281" sldId="214748366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3.975" v="527" actId="2696"/>
          <pc:sldLayoutMkLst>
            <pc:docMk/>
            <pc:sldMasterMk cId="2976806876" sldId="2147483657"/>
            <pc:sldLayoutMk cId="2618520934" sldId="214748366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4.191" v="528" actId="2696"/>
          <pc:sldLayoutMkLst>
            <pc:docMk/>
            <pc:sldMasterMk cId="2976806876" sldId="2147483657"/>
            <pc:sldLayoutMk cId="3899993345" sldId="214748366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5.115" v="529" actId="2696"/>
          <pc:sldLayoutMkLst>
            <pc:docMk/>
            <pc:sldMasterMk cId="2976806876" sldId="2147483657"/>
            <pc:sldLayoutMk cId="1301382215" sldId="214748366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2:43.182" v="559" actId="2696"/>
          <pc:sldLayoutMkLst>
            <pc:docMk/>
            <pc:sldMasterMk cId="2976806876" sldId="2147483657"/>
            <pc:sldLayoutMk cId="3520696653" sldId="2147483668"/>
          </pc:sldLayoutMkLst>
        </pc:sldLayoutChg>
        <pc:sldLayoutChg chg="addSp delSp modSp new mod">
          <pc:chgData name="mingle1994@student.jbnu.ac.kr" userId="6accb246-f179-42e5-8cc4-2c1a8de5b234" providerId="ADAL" clId="{C0388DB2-E3CB-462E-B829-1E954C6C2C8B}" dt="2020-12-03T02:42:59.788" v="697" actId="1076"/>
          <pc:sldLayoutMkLst>
            <pc:docMk/>
            <pc:sldMasterMk cId="2976806876" sldId="2147483657"/>
            <pc:sldLayoutMk cId="2979810383" sldId="2147483669"/>
          </pc:sldLayoutMkLst>
          <pc:spChg chg="del">
            <ac:chgData name="mingle1994@student.jbnu.ac.kr" userId="6accb246-f179-42e5-8cc4-2c1a8de5b234" providerId="ADAL" clId="{C0388DB2-E3CB-462E-B829-1E954C6C2C8B}" dt="2020-12-03T02:32:48.827" v="560" actId="478"/>
            <ac:spMkLst>
              <pc:docMk/>
              <pc:sldMasterMk cId="2976806876" sldId="2147483657"/>
              <pc:sldLayoutMk cId="2979810383" sldId="2147483669"/>
              <ac:spMk id="3" creationId="{C306DACF-01D7-4B3A-A1EF-DBF6B10FB9D7}"/>
            </ac:spMkLst>
          </pc:spChg>
          <pc:spChg chg="del">
            <ac:chgData name="mingle1994@student.jbnu.ac.kr" userId="6accb246-f179-42e5-8cc4-2c1a8de5b234" providerId="ADAL" clId="{C0388DB2-E3CB-462E-B829-1E954C6C2C8B}" dt="2020-12-03T02:32:50.021" v="561" actId="478"/>
            <ac:spMkLst>
              <pc:docMk/>
              <pc:sldMasterMk cId="2976806876" sldId="2147483657"/>
              <pc:sldLayoutMk cId="2979810383" sldId="2147483669"/>
              <ac:spMk id="4" creationId="{43FCEB20-22A6-4AAB-879A-C52401931BD8}"/>
            </ac:spMkLst>
          </pc:spChg>
          <pc:spChg chg="del">
            <ac:chgData name="mingle1994@student.jbnu.ac.kr" userId="6accb246-f179-42e5-8cc4-2c1a8de5b234" providerId="ADAL" clId="{C0388DB2-E3CB-462E-B829-1E954C6C2C8B}" dt="2020-12-03T02:32:51.068" v="562" actId="478"/>
            <ac:spMkLst>
              <pc:docMk/>
              <pc:sldMasterMk cId="2976806876" sldId="2147483657"/>
              <pc:sldLayoutMk cId="2979810383" sldId="2147483669"/>
              <ac:spMk id="5" creationId="{70DB67F9-A939-4973-8CF1-C6F2C1FA7C32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9.788" v="697" actId="1076"/>
            <ac:spMkLst>
              <pc:docMk/>
              <pc:sldMasterMk cId="2976806876" sldId="2147483657"/>
              <pc:sldLayoutMk cId="2979810383" sldId="2147483669"/>
              <ac:spMk id="6" creationId="{2DA371E9-AAB1-43ED-9119-5A2B186B976C}"/>
            </ac:spMkLst>
          </pc:spChg>
        </pc:sldLayoutChg>
        <pc:sldLayoutChg chg="delSp new del mod">
          <pc:chgData name="mingle1994@student.jbnu.ac.kr" userId="6accb246-f179-42e5-8cc4-2c1a8de5b234" providerId="ADAL" clId="{C0388DB2-E3CB-462E-B829-1E954C6C2C8B}" dt="2020-12-03T02:34:26.912" v="572" actId="2696"/>
          <pc:sldLayoutMkLst>
            <pc:docMk/>
            <pc:sldMasterMk cId="2976806876" sldId="2147483657"/>
            <pc:sldLayoutMk cId="2497596431" sldId="2147483670"/>
          </pc:sldLayoutMkLst>
          <pc:spChg chg="del">
            <ac:chgData name="mingle1994@student.jbnu.ac.kr" userId="6accb246-f179-42e5-8cc4-2c1a8de5b234" providerId="ADAL" clId="{C0388DB2-E3CB-462E-B829-1E954C6C2C8B}" dt="2020-12-03T02:34:06.955" v="569" actId="478"/>
            <ac:spMkLst>
              <pc:docMk/>
              <pc:sldMasterMk cId="2976806876" sldId="2147483657"/>
              <pc:sldLayoutMk cId="2497596431" sldId="2147483670"/>
              <ac:spMk id="3" creationId="{EDC33B32-0C13-48B1-8143-39BC0C9A6471}"/>
            </ac:spMkLst>
          </pc:spChg>
          <pc:spChg chg="del">
            <ac:chgData name="mingle1994@student.jbnu.ac.kr" userId="6accb246-f179-42e5-8cc4-2c1a8de5b234" providerId="ADAL" clId="{C0388DB2-E3CB-462E-B829-1E954C6C2C8B}" dt="2020-12-03T02:34:08.026" v="570" actId="478"/>
            <ac:spMkLst>
              <pc:docMk/>
              <pc:sldMasterMk cId="2976806876" sldId="2147483657"/>
              <pc:sldLayoutMk cId="2497596431" sldId="2147483670"/>
              <ac:spMk id="4" creationId="{14E3014A-E625-4528-BBC6-FAC62EDCBE23}"/>
            </ac:spMkLst>
          </pc:spChg>
          <pc:spChg chg="del">
            <ac:chgData name="mingle1994@student.jbnu.ac.kr" userId="6accb246-f179-42e5-8cc4-2c1a8de5b234" providerId="ADAL" clId="{C0388DB2-E3CB-462E-B829-1E954C6C2C8B}" dt="2020-12-03T02:34:09.420" v="571" actId="478"/>
            <ac:spMkLst>
              <pc:docMk/>
              <pc:sldMasterMk cId="2976806876" sldId="2147483657"/>
              <pc:sldLayoutMk cId="2497596431" sldId="2147483670"/>
              <ac:spMk id="5" creationId="{BC04DC19-B147-4187-AE88-10C02D02B4DC}"/>
            </ac:spMkLst>
          </pc:spChg>
        </pc:sldLayoutChg>
        <pc:sldLayoutChg chg="addSp delSp modSp new mod replId">
          <pc:chgData name="mingle1994@student.jbnu.ac.kr" userId="6accb246-f179-42e5-8cc4-2c1a8de5b234" providerId="ADAL" clId="{C0388DB2-E3CB-462E-B829-1E954C6C2C8B}" dt="2020-12-03T02:42:54.916" v="696" actId="1076"/>
          <pc:sldLayoutMkLst>
            <pc:docMk/>
            <pc:sldMasterMk cId="2976806876" sldId="2147483657"/>
            <pc:sldLayoutMk cId="132942511" sldId="2147483672"/>
          </pc:sldLayoutMkLst>
          <pc:spChg chg="del">
            <ac:chgData name="mingle1994@student.jbnu.ac.kr" userId="6accb246-f179-42e5-8cc4-2c1a8de5b234" providerId="ADAL" clId="{C0388DB2-E3CB-462E-B829-1E954C6C2C8B}" dt="2020-12-03T02:41:53.762" v="677" actId="478"/>
            <ac:spMkLst>
              <pc:docMk/>
              <pc:sldMasterMk cId="2976806876" sldId="2147483657"/>
              <pc:sldLayoutMk cId="132942511" sldId="2147483672"/>
              <ac:spMk id="3" creationId="{49A82281-13EB-469D-8E36-630CF3A6BF66}"/>
            </ac:spMkLst>
          </pc:spChg>
          <pc:spChg chg="del">
            <ac:chgData name="mingle1994@student.jbnu.ac.kr" userId="6accb246-f179-42e5-8cc4-2c1a8de5b234" providerId="ADAL" clId="{C0388DB2-E3CB-462E-B829-1E954C6C2C8B}" dt="2020-12-03T02:41:54.778" v="678" actId="478"/>
            <ac:spMkLst>
              <pc:docMk/>
              <pc:sldMasterMk cId="2976806876" sldId="2147483657"/>
              <pc:sldLayoutMk cId="132942511" sldId="2147483672"/>
              <ac:spMk id="4" creationId="{3F144055-4914-478D-839F-5306439EC36F}"/>
            </ac:spMkLst>
          </pc:spChg>
          <pc:spChg chg="del">
            <ac:chgData name="mingle1994@student.jbnu.ac.kr" userId="6accb246-f179-42e5-8cc4-2c1a8de5b234" providerId="ADAL" clId="{C0388DB2-E3CB-462E-B829-1E954C6C2C8B}" dt="2020-12-03T02:41:56.098" v="679" actId="478"/>
            <ac:spMkLst>
              <pc:docMk/>
              <pc:sldMasterMk cId="2976806876" sldId="2147483657"/>
              <pc:sldLayoutMk cId="132942511" sldId="2147483672"/>
              <ac:spMk id="5" creationId="{5CEABD7C-D4C6-424D-9A3F-D15B92F68728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4.916" v="696" actId="1076"/>
            <ac:spMkLst>
              <pc:docMk/>
              <pc:sldMasterMk cId="2976806876" sldId="2147483657"/>
              <pc:sldLayoutMk cId="132942511" sldId="2147483672"/>
              <ac:spMk id="6" creationId="{801E1E96-30B8-435D-90B0-262D130187A7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54:32.658" v="1069" actId="14100"/>
          <pc:sldLayoutMkLst>
            <pc:docMk/>
            <pc:sldMasterMk cId="2976806876" sldId="2147483657"/>
            <pc:sldLayoutMk cId="1435503362" sldId="2147483673"/>
          </pc:sldLayoutMkLst>
          <pc:spChg chg="mod">
            <ac:chgData name="mingle1994@student.jbnu.ac.kr" userId="6accb246-f179-42e5-8cc4-2c1a8de5b234" providerId="ADAL" clId="{C0388DB2-E3CB-462E-B829-1E954C6C2C8B}" dt="2020-12-03T02:54:32.658" v="1069" actId="14100"/>
            <ac:spMkLst>
              <pc:docMk/>
              <pc:sldMasterMk cId="2976806876" sldId="2147483657"/>
              <pc:sldLayoutMk cId="1435503362" sldId="2147483673"/>
              <ac:spMk id="2" creationId="{60044497-6871-43A9-BA9A-A7E1C751F686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3" creationId="{EEB59B9D-8C96-411C-8919-24407668E388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4" creationId="{FBE6B810-BE99-40B2-BE5B-77A8CD0A1A4A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5" creationId="{44410007-6E75-4382-B945-4A75E0C1CCE3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9.442" v="691" actId="1076"/>
            <ac:spMkLst>
              <pc:docMk/>
              <pc:sldMasterMk cId="2976806876" sldId="2147483657"/>
              <pc:sldLayoutMk cId="1435503362" sldId="2147483673"/>
              <ac:spMk id="6" creationId="{0E7F6C1B-4C41-45E6-BFF2-1B3B42B1C8B0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2:30.217" v="689" actId="1076"/>
          <pc:sldLayoutMkLst>
            <pc:docMk/>
            <pc:sldMasterMk cId="2976806876" sldId="2147483657"/>
            <pc:sldLayoutMk cId="846996652" sldId="2147483674"/>
          </pc:sldLayoutMkLst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3" creationId="{73941C57-2E9A-439D-A7D9-98BF500A2D41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4" creationId="{A1E71380-9875-4518-BF19-6DE0C6F9149B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5" creationId="{79786500-5FE8-44F7-B3EE-97A7338DE8FE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0.217" v="689" actId="1076"/>
            <ac:spMkLst>
              <pc:docMk/>
              <pc:sldMasterMk cId="2976806876" sldId="2147483657"/>
              <pc:sldLayoutMk cId="846996652" sldId="2147483674"/>
              <ac:spMk id="6" creationId="{0FBC978E-110B-47BF-827E-2E5874A87F65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3:24.070" v="704" actId="1076"/>
          <pc:sldLayoutMkLst>
            <pc:docMk/>
            <pc:sldMasterMk cId="2976806876" sldId="2147483657"/>
            <pc:sldLayoutMk cId="986975268" sldId="2147483675"/>
          </pc:sldLayoutMkLst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3" creationId="{9DC1653B-9F7D-4C73-B92F-F51F8E50D0A4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4" creationId="{D6FB2148-61BF-4DDE-AA99-11F03FE9D61B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5" creationId="{3A83CE4E-69DE-4942-A50B-97540A3151A1}"/>
            </ac:spMkLst>
          </pc:spChg>
          <pc:spChg chg="add mod">
            <ac:chgData name="mingle1994@student.jbnu.ac.kr" userId="6accb246-f179-42e5-8cc4-2c1a8de5b234" providerId="ADAL" clId="{C0388DB2-E3CB-462E-B829-1E954C6C2C8B}" dt="2020-12-03T02:43:24.070" v="704" actId="1076"/>
            <ac:spMkLst>
              <pc:docMk/>
              <pc:sldMasterMk cId="2976806876" sldId="2147483657"/>
              <pc:sldLayoutMk cId="986975268" sldId="2147483675"/>
              <ac:spMk id="6" creationId="{5EBF125C-E1F0-4DAC-9E02-42E3C14D72FE}"/>
            </ac:spMkLst>
          </pc:spChg>
        </pc:sldLayoutChg>
        <pc:sldLayoutChg chg="delSp new mod">
          <pc:chgData name="mingle1994@student.jbnu.ac.kr" userId="6accb246-f179-42e5-8cc4-2c1a8de5b234" providerId="ADAL" clId="{C0388DB2-E3CB-462E-B829-1E954C6C2C8B}" dt="2020-12-03T02:42:10.916" v="683" actId="478"/>
          <pc:sldLayoutMkLst>
            <pc:docMk/>
            <pc:sldMasterMk cId="2976806876" sldId="2147483657"/>
            <pc:sldLayoutMk cId="2989709775" sldId="2147483676"/>
          </pc:sldLayoutMkLst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3" creationId="{CC7F43B5-351F-4326-B95F-514412B151D8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4" creationId="{3401A193-E808-4798-A542-96234372D8E4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5" creationId="{C6F3600E-0493-42A4-BB47-1503F82ACC52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3:05:33.625" v="1183" actId="14861"/>
        <pc:sldMasterMkLst>
          <pc:docMk/>
          <pc:sldMasterMk cId="1437856363" sldId="2147483670"/>
        </pc:sldMasterMkLst>
        <pc:spChg chg="del mod">
          <ac:chgData name="mingle1994@student.jbnu.ac.kr" userId="6accb246-f179-42e5-8cc4-2c1a8de5b234" providerId="ADAL" clId="{C0388DB2-E3CB-462E-B829-1E954C6C2C8B}" dt="2020-12-03T02:35:09.139" v="589" actId="478"/>
          <ac:spMkLst>
            <pc:docMk/>
            <pc:sldMasterMk cId="1437856363" sldId="2147483670"/>
            <ac:spMk id="2" creationId="{FADD716A-0C8D-4985-BE6C-19065CAE6B6F}"/>
          </ac:spMkLst>
        </pc:spChg>
        <pc:spChg chg="del">
          <ac:chgData name="mingle1994@student.jbnu.ac.kr" userId="6accb246-f179-42e5-8cc4-2c1a8de5b234" providerId="ADAL" clId="{C0388DB2-E3CB-462E-B829-1E954C6C2C8B}" dt="2020-12-03T02:35:01.781" v="586" actId="478"/>
          <ac:spMkLst>
            <pc:docMk/>
            <pc:sldMasterMk cId="1437856363" sldId="2147483670"/>
            <ac:spMk id="3" creationId="{4C8675A2-7BB9-489C-B87B-F4CA9D96C010}"/>
          </ac:spMkLst>
        </pc:spChg>
        <pc:spChg chg="del">
          <ac:chgData name="mingle1994@student.jbnu.ac.kr" userId="6accb246-f179-42e5-8cc4-2c1a8de5b234" providerId="ADAL" clId="{C0388DB2-E3CB-462E-B829-1E954C6C2C8B}" dt="2020-12-03T02:35:51.268" v="600" actId="478"/>
          <ac:spMkLst>
            <pc:docMk/>
            <pc:sldMasterMk cId="1437856363" sldId="2147483670"/>
            <ac:spMk id="4" creationId="{2D0A3ACE-B19F-4F3A-BB33-7323ACFBFD4B}"/>
          </ac:spMkLst>
        </pc:spChg>
        <pc:spChg chg="del">
          <ac:chgData name="mingle1994@student.jbnu.ac.kr" userId="6accb246-f179-42e5-8cc4-2c1a8de5b234" providerId="ADAL" clId="{C0388DB2-E3CB-462E-B829-1E954C6C2C8B}" dt="2020-12-03T02:35:52.045" v="601" actId="478"/>
          <ac:spMkLst>
            <pc:docMk/>
            <pc:sldMasterMk cId="1437856363" sldId="2147483670"/>
            <ac:spMk id="5" creationId="{B21FE7F9-A38B-4832-803A-5DDD54B21C1C}"/>
          </ac:spMkLst>
        </pc:spChg>
        <pc:spChg chg="del">
          <ac:chgData name="mingle1994@student.jbnu.ac.kr" userId="6accb246-f179-42e5-8cc4-2c1a8de5b234" providerId="ADAL" clId="{C0388DB2-E3CB-462E-B829-1E954C6C2C8B}" dt="2020-12-03T02:35:53.427" v="602" actId="478"/>
          <ac:spMkLst>
            <pc:docMk/>
            <pc:sldMasterMk cId="1437856363" sldId="2147483670"/>
            <ac:spMk id="6" creationId="{85DA1E46-B3FE-4AFA-96F1-4FD5E5A3213F}"/>
          </ac:spMkLst>
        </pc:spChg>
        <pc:picChg chg="add mod">
          <ac:chgData name="mingle1994@student.jbnu.ac.kr" userId="6accb246-f179-42e5-8cc4-2c1a8de5b234" providerId="ADAL" clId="{C0388DB2-E3CB-462E-B829-1E954C6C2C8B}" dt="2020-12-03T02:36:03.041" v="603" actId="1076"/>
          <ac:picMkLst>
            <pc:docMk/>
            <pc:sldMasterMk cId="1437856363" sldId="2147483670"/>
            <ac:picMk id="7" creationId="{0F9EDC57-E795-484C-AEEC-ECBC3FDFF6AF}"/>
          </ac:picMkLst>
        </pc:picChg>
        <pc:sldLayoutChg chg="addSp delSp modSp new mod replId">
          <pc:chgData name="mingle1994@student.jbnu.ac.kr" userId="6accb246-f179-42e5-8cc4-2c1a8de5b234" providerId="ADAL" clId="{C0388DB2-E3CB-462E-B829-1E954C6C2C8B}" dt="2020-12-03T03:05:33.625" v="1183" actId="14861"/>
          <pc:sldLayoutMkLst>
            <pc:docMk/>
            <pc:sldMasterMk cId="1437856363" sldId="2147483670"/>
            <pc:sldLayoutMk cId="1533720162" sldId="2147483671"/>
          </pc:sldLayoutMkLst>
          <pc:spChg chg="mod">
            <ac:chgData name="mingle1994@student.jbnu.ac.kr" userId="6accb246-f179-42e5-8cc4-2c1a8de5b234" providerId="ADAL" clId="{C0388DB2-E3CB-462E-B829-1E954C6C2C8B}" dt="2020-12-03T02:35:39.921" v="598" actId="2711"/>
            <ac:spMkLst>
              <pc:docMk/>
              <pc:sldMasterMk cId="1437856363" sldId="2147483670"/>
              <pc:sldLayoutMk cId="1533720162" sldId="214748367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C0388DB2-E3CB-462E-B829-1E954C6C2C8B}" dt="2020-12-03T02:35:45.392" v="599" actId="2711"/>
            <ac:spMkLst>
              <pc:docMk/>
              <pc:sldMasterMk cId="1437856363" sldId="2147483670"/>
              <pc:sldLayoutMk cId="1533720162" sldId="2147483671"/>
              <ac:spMk id="3" creationId="{B855F758-7A29-4BB6-9472-420FC328C47C}"/>
            </ac:spMkLst>
          </pc:spChg>
          <pc:spChg chg="del">
            <ac:chgData name="mingle1994@student.jbnu.ac.kr" userId="6accb246-f179-42e5-8cc4-2c1a8de5b234" providerId="ADAL" clId="{C0388DB2-E3CB-462E-B829-1E954C6C2C8B}" dt="2020-12-03T02:35:24.339" v="591" actId="478"/>
            <ac:spMkLst>
              <pc:docMk/>
              <pc:sldMasterMk cId="1437856363" sldId="2147483670"/>
              <pc:sldLayoutMk cId="1533720162" sldId="2147483671"/>
              <ac:spMk id="4" creationId="{94D3A8EA-DA03-4BCE-9235-82729865B49A}"/>
            </ac:spMkLst>
          </pc:spChg>
          <pc:spChg chg="del">
            <ac:chgData name="mingle1994@student.jbnu.ac.kr" userId="6accb246-f179-42e5-8cc4-2c1a8de5b234" providerId="ADAL" clId="{C0388DB2-E3CB-462E-B829-1E954C6C2C8B}" dt="2020-12-03T02:35:25.243" v="592" actId="478"/>
            <ac:spMkLst>
              <pc:docMk/>
              <pc:sldMasterMk cId="1437856363" sldId="2147483670"/>
              <pc:sldLayoutMk cId="1533720162" sldId="2147483671"/>
              <ac:spMk id="5" creationId="{D7AC9CE3-B266-4205-8FF3-A8F938874E19}"/>
            </ac:spMkLst>
          </pc:spChg>
          <pc:spChg chg="del">
            <ac:chgData name="mingle1994@student.jbnu.ac.kr" userId="6accb246-f179-42e5-8cc4-2c1a8de5b234" providerId="ADAL" clId="{C0388DB2-E3CB-462E-B829-1E954C6C2C8B}" dt="2020-12-03T02:35:26.259" v="593" actId="478"/>
            <ac:spMkLst>
              <pc:docMk/>
              <pc:sldMasterMk cId="1437856363" sldId="2147483670"/>
              <pc:sldLayoutMk cId="1533720162" sldId="2147483671"/>
              <ac:spMk id="6" creationId="{E60A0BAE-95E8-42E1-B7EA-A480A78540B3}"/>
            </ac:spMkLst>
          </pc:spChg>
          <pc:cxnChg chg="add mod">
            <ac:chgData name="mingle1994@student.jbnu.ac.kr" userId="6accb246-f179-42e5-8cc4-2c1a8de5b234" providerId="ADAL" clId="{C0388DB2-E3CB-462E-B829-1E954C6C2C8B}" dt="2020-12-03T03:05:33.625" v="1183" actId="14861"/>
            <ac:cxnSpMkLst>
              <pc:docMk/>
              <pc:sldMasterMk cId="1437856363" sldId="2147483670"/>
              <pc:sldLayoutMk cId="1533720162" sldId="2147483671"/>
              <ac:cxnSpMk id="8" creationId="{BC98051D-DF22-406A-A4D3-A3A541DC9F90}"/>
            </ac:cxnSpMkLst>
          </pc:cxnChg>
        </pc:sldLayoutChg>
        <pc:sldLayoutChg chg="new del replId">
          <pc:chgData name="mingle1994@student.jbnu.ac.kr" userId="6accb246-f179-42e5-8cc4-2c1a8de5b234" providerId="ADAL" clId="{C0388DB2-E3CB-462E-B829-1E954C6C2C8B}" dt="2020-12-03T02:34:32.511" v="574" actId="2696"/>
          <pc:sldLayoutMkLst>
            <pc:docMk/>
            <pc:sldMasterMk cId="1437856363" sldId="2147483670"/>
            <pc:sldLayoutMk cId="3506888231" sldId="214748367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2.727" v="575" actId="2696"/>
          <pc:sldLayoutMkLst>
            <pc:docMk/>
            <pc:sldMasterMk cId="1437856363" sldId="2147483670"/>
            <pc:sldLayoutMk cId="4026483644" sldId="214748367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006" v="576" actId="2696"/>
          <pc:sldLayoutMkLst>
            <pc:docMk/>
            <pc:sldMasterMk cId="1437856363" sldId="2147483670"/>
            <pc:sldLayoutMk cId="2565132329" sldId="214748367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446" v="577" actId="2696"/>
          <pc:sldLayoutMkLst>
            <pc:docMk/>
            <pc:sldMasterMk cId="1437856363" sldId="2147483670"/>
            <pc:sldLayoutMk cId="2663655255" sldId="214748367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738" v="578" actId="2696"/>
          <pc:sldLayoutMkLst>
            <pc:docMk/>
            <pc:sldMasterMk cId="1437856363" sldId="2147483670"/>
            <pc:sldLayoutMk cId="2550009725" sldId="214748367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121" v="579" actId="2696"/>
          <pc:sldLayoutMkLst>
            <pc:docMk/>
            <pc:sldMasterMk cId="1437856363" sldId="2147483670"/>
            <pc:sldLayoutMk cId="1526419727" sldId="214748367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759" v="580" actId="2696"/>
          <pc:sldLayoutMkLst>
            <pc:docMk/>
            <pc:sldMasterMk cId="1437856363" sldId="2147483670"/>
            <pc:sldLayoutMk cId="543220473" sldId="214748367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343" v="581" actId="2696"/>
          <pc:sldLayoutMkLst>
            <pc:docMk/>
            <pc:sldMasterMk cId="1437856363" sldId="2147483670"/>
            <pc:sldLayoutMk cId="487159748" sldId="214748367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790" v="582" actId="2696"/>
          <pc:sldLayoutMkLst>
            <pc:docMk/>
            <pc:sldMasterMk cId="1437856363" sldId="2147483670"/>
            <pc:sldLayoutMk cId="4164059742" sldId="214748368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6.317" v="583" actId="2696"/>
          <pc:sldLayoutMkLst>
            <pc:docMk/>
            <pc:sldMasterMk cId="1437856363" sldId="2147483670"/>
            <pc:sldLayoutMk cId="4197826607" sldId="2147483681"/>
          </pc:sldLayoutMkLst>
        </pc:sldLayoutChg>
      </pc:sldMasterChg>
    </pc:docChg>
  </pc:docChgLst>
  <pc:docChgLst>
    <pc:chgData name="mingle1994@student.jbnu.ac.kr" userId="6accb246-f179-42e5-8cc4-2c1a8de5b234" providerId="ADAL" clId="{E3846044-4819-4DC2-B831-557D6934B7D7}"/>
    <pc:docChg chg="undo redo custSel addSld delSld modSld modMainMaster">
      <pc:chgData name="mingle1994@student.jbnu.ac.kr" userId="6accb246-f179-42e5-8cc4-2c1a8de5b234" providerId="ADAL" clId="{E3846044-4819-4DC2-B831-557D6934B7D7}" dt="2020-12-03T04:50:42.539" v="260" actId="20577"/>
      <pc:docMkLst>
        <pc:docMk/>
      </pc:docMkLst>
      <pc:sldChg chg="modSp mod">
        <pc:chgData name="mingle1994@student.jbnu.ac.kr" userId="6accb246-f179-42e5-8cc4-2c1a8de5b234" providerId="ADAL" clId="{E3846044-4819-4DC2-B831-557D6934B7D7}" dt="2020-12-03T04:50:42.539" v="260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E3846044-4819-4DC2-B831-557D6934B7D7}" dt="2020-12-03T04:48:11.716" v="257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E3846044-4819-4DC2-B831-557D6934B7D7}" dt="2020-12-03T04:50:42.539" v="260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new del">
        <pc:chgData name="mingle1994@student.jbnu.ac.kr" userId="6accb246-f179-42e5-8cc4-2c1a8de5b234" providerId="ADAL" clId="{E3846044-4819-4DC2-B831-557D6934B7D7}" dt="2020-12-03T04:47:59.821" v="256" actId="47"/>
        <pc:sldMkLst>
          <pc:docMk/>
          <pc:sldMk cId="2860626639" sldId="264"/>
        </pc:sldMkLst>
      </pc:sldChg>
      <pc:sldChg chg="new del">
        <pc:chgData name="mingle1994@student.jbnu.ac.kr" userId="6accb246-f179-42e5-8cc4-2c1a8de5b234" providerId="ADAL" clId="{E3846044-4819-4DC2-B831-557D6934B7D7}" dt="2020-12-03T04:33:02.157" v="133" actId="47"/>
        <pc:sldMkLst>
          <pc:docMk/>
          <pc:sldMk cId="4089368740" sldId="264"/>
        </pc:sldMkLst>
      </pc:sldChg>
      <pc:sldChg chg="new del">
        <pc:chgData name="mingle1994@student.jbnu.ac.kr" userId="6accb246-f179-42e5-8cc4-2c1a8de5b234" providerId="ADAL" clId="{E3846044-4819-4DC2-B831-557D6934B7D7}" dt="2020-12-03T04:47:58.377" v="255" actId="47"/>
        <pc:sldMkLst>
          <pc:docMk/>
          <pc:sldMk cId="3563493961" sldId="265"/>
        </pc:sldMkLst>
      </pc:sldChg>
      <pc:sldMasterChg chg="addSldLayout delSldLayout modSldLayout sldLayoutOrd">
        <pc:chgData name="mingle1994@student.jbnu.ac.kr" userId="6accb246-f179-42e5-8cc4-2c1a8de5b234" providerId="ADAL" clId="{E3846044-4819-4DC2-B831-557D6934B7D7}" dt="2020-12-03T04:45:56.430" v="254" actId="207"/>
        <pc:sldMasterMkLst>
          <pc:docMk/>
          <pc:sldMasterMk cId="2262755332" sldId="2147483648"/>
        </pc:sldMasterMkLst>
        <pc:sldLayoutChg chg="del">
          <pc:chgData name="mingle1994@student.jbnu.ac.kr" userId="6accb246-f179-42e5-8cc4-2c1a8de5b234" providerId="ADAL" clId="{E3846044-4819-4DC2-B831-557D6934B7D7}" dt="2020-12-03T04:18:16.757" v="0" actId="2696"/>
          <pc:sldLayoutMkLst>
            <pc:docMk/>
            <pc:sldMasterMk cId="2262755332" sldId="2147483648"/>
            <pc:sldLayoutMk cId="3563330857" sldId="2147483649"/>
          </pc:sldLayoutMkLst>
        </pc:sldLayoutChg>
        <pc:sldLayoutChg chg="modSp">
          <pc:chgData name="mingle1994@student.jbnu.ac.kr" userId="6accb246-f179-42e5-8cc4-2c1a8de5b234" providerId="ADAL" clId="{E3846044-4819-4DC2-B831-557D6934B7D7}" dt="2020-12-03T04:45:56.430" v="254" actId="207"/>
          <pc:sldLayoutMkLst>
            <pc:docMk/>
            <pc:sldMasterMk cId="2262755332" sldId="2147483648"/>
            <pc:sldLayoutMk cId="3969757048" sldId="2147483654"/>
          </pc:sldLayoutMkLst>
          <pc:spChg chg="mod">
            <ac:chgData name="mingle1994@student.jbnu.ac.kr" userId="6accb246-f179-42e5-8cc4-2c1a8de5b234" providerId="ADAL" clId="{E3846044-4819-4DC2-B831-557D6934B7D7}" dt="2020-12-03T04:45:56.430" v="254" actId="207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</pc:sldLayoutChg>
        <pc:sldLayoutChg chg="addSp delSp modSp new mod ord">
          <pc:chgData name="mingle1994@student.jbnu.ac.kr" userId="6accb246-f179-42e5-8cc4-2c1a8de5b234" providerId="ADAL" clId="{E3846044-4819-4DC2-B831-557D6934B7D7}" dt="2020-12-03T04:20:15.991" v="15" actId="255"/>
          <pc:sldLayoutMkLst>
            <pc:docMk/>
            <pc:sldMasterMk cId="900963337" sldId="2147483682"/>
            <pc:sldLayoutMk cId="2641574222" sldId="2147483656"/>
          </pc:sldLayoutMkLst>
          <pc:spChg chg="add del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3" creationId="{F1B90D75-5184-43AE-92D4-20EBB69E48D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4" creationId="{5CB77D4B-F124-4983-8520-FBCC7C2D42B7}"/>
            </ac:spMkLst>
          </pc:spChg>
          <pc:spChg chg="add del">
            <ac:chgData name="mingle1994@student.jbnu.ac.kr" userId="6accb246-f179-42e5-8cc4-2c1a8de5b234" providerId="ADAL" clId="{E3846044-4819-4DC2-B831-557D6934B7D7}" dt="2020-12-03T04:19:55.445" v="10" actId="11529"/>
            <ac:spMkLst>
              <pc:docMk/>
              <pc:sldMasterMk cId="900963337" sldId="2147483682"/>
              <pc:sldLayoutMk cId="2641574222" sldId="2147483656"/>
              <ac:spMk id="5" creationId="{D97E707F-D2CA-4BAE-B107-1E202D875487}"/>
            </ac:spMkLst>
          </pc:spChg>
          <pc:spChg chg="add mod">
            <ac:chgData name="mingle1994@student.jbnu.ac.kr" userId="6accb246-f179-42e5-8cc4-2c1a8de5b234" providerId="ADAL" clId="{E3846044-4819-4DC2-B831-557D6934B7D7}" dt="2020-12-03T04:20:15.991" v="15" actId="255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addSp delSp modSp new mod replId">
          <pc:chgData name="mingle1994@student.jbnu.ac.kr" userId="6accb246-f179-42e5-8cc4-2c1a8de5b234" providerId="ADAL" clId="{E3846044-4819-4DC2-B831-557D6934B7D7}" dt="2020-12-03T04:38:29.680" v="172" actId="1076"/>
          <pc:sldLayoutMkLst>
            <pc:docMk/>
            <pc:sldMasterMk cId="900963337" sldId="2147483682"/>
            <pc:sldLayoutMk cId="247980599" sldId="2147483677"/>
          </pc:sldLayoutMkLst>
          <pc:spChg chg="add del">
            <ac:chgData name="mingle1994@student.jbnu.ac.kr" userId="6accb246-f179-42e5-8cc4-2c1a8de5b234" providerId="ADAL" clId="{E3846044-4819-4DC2-B831-557D6934B7D7}" dt="2020-12-03T04:21:17.013" v="18" actId="11529"/>
            <ac:spMkLst>
              <pc:docMk/>
              <pc:sldMasterMk cId="900963337" sldId="2147483682"/>
              <pc:sldLayoutMk cId="247980599" sldId="2147483677"/>
              <ac:spMk id="3" creationId="{9B35EEDB-59BC-4B52-9AE4-BD610F825DC0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7.157" v="103" actId="122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9.694" v="104" actId="122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add mo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add mod">
            <ac:chgData name="mingle1994@student.jbnu.ac.kr" userId="6accb246-f179-42e5-8cc4-2c1a8de5b234" providerId="ADAL" clId="{E3846044-4819-4DC2-B831-557D6934B7D7}" dt="2020-12-03T04:22:46.183" v="38" actId="1076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3:58.969" v="50" actId="1076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847" v="60"/>
            <ac:spMkLst>
              <pc:docMk/>
              <pc:sldMasterMk cId="900963337" sldId="2147483682"/>
              <pc:sldLayoutMk cId="247980599" sldId="2147483677"/>
              <ac:spMk id="10" creationId="{5ACE9142-7977-4741-9B45-8EAF8E3324B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437" v="59"/>
            <ac:spMkLst>
              <pc:docMk/>
              <pc:sldMasterMk cId="900963337" sldId="2147483682"/>
              <pc:sldLayoutMk cId="247980599" sldId="2147483677"/>
              <ac:spMk id="11" creationId="{C65F93AC-2EE8-43F6-9153-85411356D715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14.116" v="169" actId="1076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16.269" v="170" actId="478"/>
            <ac:spMkLst>
              <pc:docMk/>
              <pc:sldMasterMk cId="900963337" sldId="2147483682"/>
              <pc:sldLayoutMk cId="247980599" sldId="2147483677"/>
              <ac:spMk id="13" creationId="{79E2E461-BD76-482A-829E-55AD8C40D0EC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29.680" v="172" actId="1076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5:30.320" v="253" actId="207"/>
          <pc:sldLayoutMkLst>
            <pc:docMk/>
            <pc:sldMasterMk cId="900963337" sldId="2147483682"/>
            <pc:sldLayoutMk cId="3760399278" sldId="2147483678"/>
          </pc:sldLayoutMkLst>
          <pc:spChg chg="add mod">
            <ac:chgData name="mingle1994@student.jbnu.ac.kr" userId="6accb246-f179-42e5-8cc4-2c1a8de5b234" providerId="ADAL" clId="{E3846044-4819-4DC2-B831-557D6934B7D7}" dt="2020-12-03T04:42:04.508" v="216" actId="1076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08.028" v="217" actId="1076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4.550" v="220" actId="1410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7.765" v="221" actId="1410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4.956" v="173" actId="478"/>
            <ac:spMkLst>
              <pc:docMk/>
              <pc:sldMasterMk cId="900963337" sldId="2147483682"/>
              <pc:sldLayoutMk cId="3760399278" sldId="2147483678"/>
              <ac:spMk id="7" creationId="{267DB906-D790-4FBA-BC05-563459305276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5.596" v="174" actId="478"/>
            <ac:spMkLst>
              <pc:docMk/>
              <pc:sldMasterMk cId="900963337" sldId="2147483682"/>
              <pc:sldLayoutMk cId="3760399278" sldId="2147483678"/>
              <ac:spMk id="8" creationId="{57D5FE79-2F8A-4E8D-B664-EF4ADA41FD7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6:46.891" v="70"/>
            <ac:spMkLst>
              <pc:docMk/>
              <pc:sldMasterMk cId="900963337" sldId="2147483682"/>
              <pc:sldLayoutMk cId="3760399278" sldId="2147483678"/>
              <ac:spMk id="9" creationId="{A88A0EEF-7537-4D22-9F9C-C23965E360A4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5:21.990" v="252" actId="207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5:30.320" v="253" actId="207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48.258" v="212" actId="1076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54.851" v="213" actId="1076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3:40.246" v="239" actId="14100"/>
          <pc:sldLayoutMkLst>
            <pc:docMk/>
            <pc:sldMasterMk cId="900963337" sldId="2147483682"/>
            <pc:sldLayoutMk cId="3730210864" sldId="2147483679"/>
          </pc:sldLayoutMkLst>
          <pc:spChg chg="add mod">
            <ac:chgData name="mingle1994@student.jbnu.ac.kr" userId="6accb246-f179-42e5-8cc4-2c1a8de5b234" providerId="ADAL" clId="{E3846044-4819-4DC2-B831-557D6934B7D7}" dt="2020-12-03T04:43:15.506" v="230" actId="1076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6.293" v="234" actId="1076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40.246" v="239" actId="1410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7.398" v="238" actId="1410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3.492" v="237" actId="1410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2.010" v="233" actId="1076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4.397" v="178" actId="478"/>
            <ac:spMkLst>
              <pc:docMk/>
              <pc:sldMasterMk cId="900963337" sldId="2147483682"/>
              <pc:sldLayoutMk cId="3730210864" sldId="2147483679"/>
              <ac:spMk id="9" creationId="{CC175954-84BF-47A0-9A60-1CC9D1A2C48E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278" v="179" actId="478"/>
            <ac:spMkLst>
              <pc:docMk/>
              <pc:sldMasterMk cId="900963337" sldId="2147483682"/>
              <pc:sldLayoutMk cId="3730210864" sldId="2147483679"/>
              <ac:spMk id="10" creationId="{53A54C30-0D0D-4BA9-B8F7-A5C5C043E10A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893" v="180" actId="478"/>
            <ac:spMkLst>
              <pc:docMk/>
              <pc:sldMasterMk cId="900963337" sldId="2147483682"/>
              <pc:sldLayoutMk cId="3730210864" sldId="2147483679"/>
              <ac:spMk id="11" creationId="{537E44C8-7D14-4F10-A52C-18D3E64816AE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32:01.670" v="123" actId="1410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29.871" v="236" actId="1076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18.720" v="232" actId="1076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8.937" v="229" actId="1076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53.352" v="225" actId="1076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2.066" v="228" actId="1076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4:56.701" v="251" actId="14100"/>
          <pc:sldLayoutMkLst>
            <pc:docMk/>
            <pc:sldMasterMk cId="900963337" sldId="2147483682"/>
            <pc:sldLayoutMk cId="2693961302" sldId="2147483680"/>
          </pc:sldLayoutMkLst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6.701" v="251" actId="1410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3.749" v="250" actId="1410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0.646" v="249" actId="1410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7.917" v="248" actId="1410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20.517" v="196" actId="478"/>
            <ac:spMkLst>
              <pc:docMk/>
              <pc:sldMasterMk cId="900963337" sldId="2147483682"/>
              <pc:sldLayoutMk cId="2693961302" sldId="2147483680"/>
              <ac:spMk id="11" creationId="{4227E625-2525-4645-97EB-38D22427279D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40.771" v="203" actId="1076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0:15.345" v="193" actId="1410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09.032" v="243" actId="1076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41:04.452" v="207" actId="478"/>
            <ac:spMkLst>
              <pc:docMk/>
              <pc:sldMasterMk cId="900963337" sldId="2147483682"/>
              <pc:sldLayoutMk cId="2693961302" sldId="2147483680"/>
              <ac:spMk id="15" creationId="{3F165EC5-807E-4701-BE1D-38F82928110B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10.642" v="244" actId="1076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2.593" v="245" actId="1076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5.923" v="246" actId="1076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8AE22-3ED7-4DFE-A71F-4514E3D60DF3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D7C14-430D-46CC-AA69-0FCAF744F1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0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D7C14-430D-46CC-AA69-0FCAF744F17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458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486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D540607-4E2C-452A-82AD-3FE90735C244}"/>
              </a:ext>
            </a:extLst>
          </p:cNvPr>
          <p:cNvCxnSpPr>
            <a:cxnSpLocks/>
          </p:cNvCxnSpPr>
          <p:nvPr userDrawn="1"/>
        </p:nvCxnSpPr>
        <p:spPr>
          <a:xfrm>
            <a:off x="685800" y="3363245"/>
            <a:ext cx="7772400" cy="0"/>
          </a:xfrm>
          <a:prstGeom prst="line">
            <a:avLst/>
          </a:prstGeom>
          <a:ln w="38100">
            <a:solidFill>
              <a:srgbClr val="A52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0770B-D3D4-4F0A-A627-D99486A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C4C245-0614-4201-B039-4CB6D8D42E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4332287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415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A3651-14A0-4FF4-AF45-A0466DBA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1F880-7E1A-4520-98D1-AA5FA3827C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2315" y="1279945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9786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27427-6606-4636-AB4C-4EEA71F8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58016087-CBA4-4E66-942E-D9AB8D965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756" y="1299998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629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D51C4-A6EC-4FF5-8429-91022D9B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7A83D6DA-69DC-41C8-A9D3-939BC7D9B0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663" y="1299998"/>
            <a:ext cx="8626643" cy="141512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7487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495BC59C-170F-4C54-BB4F-EC8D336EC1D5}"/>
              </a:ext>
            </a:extLst>
          </p:cNvPr>
          <p:cNvSpPr/>
          <p:nvPr userDrawn="1"/>
        </p:nvSpPr>
        <p:spPr>
          <a:xfrm>
            <a:off x="4907643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B5AEBCC-BCE3-415D-8D43-C501827E456B}"/>
              </a:ext>
            </a:extLst>
          </p:cNvPr>
          <p:cNvSpPr/>
          <p:nvPr userDrawn="1"/>
        </p:nvSpPr>
        <p:spPr>
          <a:xfrm>
            <a:off x="602858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E00771-45E4-4AFA-A44B-40BD6128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80FD49-29FE-4C78-AFA0-4EFD6EB2ED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7037" y="199064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F67A076D-3DF0-4DF2-B3FE-A62564E75C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9" y="198003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2E00A6E-8F44-4C8E-A6CD-B1AC0D6591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5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045892A3-430C-41F4-A67A-7D856D52E8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013F0D9B-BE37-4759-8A2D-5B312EBDB42C}"/>
              </a:ext>
            </a:extLst>
          </p:cNvPr>
          <p:cNvSpPr/>
          <p:nvPr userDrawn="1"/>
        </p:nvSpPr>
        <p:spPr>
          <a:xfrm>
            <a:off x="2207783" y="155841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9AD0173F-2305-4E0A-9164-CE8B4CB9A52F}"/>
              </a:ext>
            </a:extLst>
          </p:cNvPr>
          <p:cNvSpPr/>
          <p:nvPr userDrawn="1"/>
        </p:nvSpPr>
        <p:spPr>
          <a:xfrm>
            <a:off x="6512569" y="154249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8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F77D45B-6D8E-4892-AA82-DA8247A96505}"/>
              </a:ext>
            </a:extLst>
          </p:cNvPr>
          <p:cNvSpPr/>
          <p:nvPr userDrawn="1"/>
        </p:nvSpPr>
        <p:spPr>
          <a:xfrm>
            <a:off x="5050766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ADC8339-0A39-404A-A857-6D87FC3C4D8D}"/>
              </a:ext>
            </a:extLst>
          </p:cNvPr>
          <p:cNvSpPr/>
          <p:nvPr userDrawn="1"/>
        </p:nvSpPr>
        <p:spPr>
          <a:xfrm>
            <a:off x="751985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504146-3AE0-41CD-8BB3-8B4D8663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15E950B-98D5-4656-A9FA-C0DE070C6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5282" y="151489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1767E4-3095-48E5-8E88-2A8E591DBB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8" y="150570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95D22E3-68BF-43AD-86FC-EBB4C7C0EB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6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7736B84B-5F3D-44FA-966A-7A2DE3B4E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656B7CF0-2DD9-4C0C-86F6-E53C8F6722DE}"/>
              </a:ext>
            </a:extLst>
          </p:cNvPr>
          <p:cNvSpPr/>
          <p:nvPr userDrawn="1"/>
        </p:nvSpPr>
        <p:spPr>
          <a:xfrm>
            <a:off x="2213788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C4516918-94BF-4B09-8C3D-BD8CB2C2EFF5}"/>
              </a:ext>
            </a:extLst>
          </p:cNvPr>
          <p:cNvSpPr/>
          <p:nvPr userDrawn="1"/>
        </p:nvSpPr>
        <p:spPr>
          <a:xfrm>
            <a:off x="6512569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60D6FA7-8FB6-4213-BFA7-868994732628}"/>
              </a:ext>
            </a:extLst>
          </p:cNvPr>
          <p:cNvSpPr/>
          <p:nvPr userDrawn="1"/>
        </p:nvSpPr>
        <p:spPr>
          <a:xfrm>
            <a:off x="6165327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8C0A342-0E9B-47C5-8C6B-93655372F467}"/>
              </a:ext>
            </a:extLst>
          </p:cNvPr>
          <p:cNvSpPr/>
          <p:nvPr userDrawn="1"/>
        </p:nvSpPr>
        <p:spPr>
          <a:xfrm>
            <a:off x="3184503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A29DDCE-E756-4275-A513-3F8858BC7B18}"/>
              </a:ext>
            </a:extLst>
          </p:cNvPr>
          <p:cNvSpPr/>
          <p:nvPr userDrawn="1"/>
        </p:nvSpPr>
        <p:spPr>
          <a:xfrm>
            <a:off x="203680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89E8F4-9EE1-47AB-BAA6-8CD1494C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FDB4D36-8198-48F2-8936-CA59D3462C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7206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11A87C-0F45-45AA-B3FF-F71CA185AE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63965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CB402D0D-57D6-49E0-9180-BAACE79B1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8178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BCA6534-0B31-4750-857D-F9B6C6E5D5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5716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53D797DA-90BA-409A-B3B7-356140DC63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3254" y="2262409"/>
            <a:ext cx="2692568" cy="33651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FBDDE77-164C-4B57-BE51-832BFF815B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4672" y="151495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17EFAD8A-E50C-4053-9C0F-60B941E1C63E}"/>
              </a:ext>
            </a:extLst>
          </p:cNvPr>
          <p:cNvSpPr/>
          <p:nvPr userDrawn="1"/>
        </p:nvSpPr>
        <p:spPr>
          <a:xfrm>
            <a:off x="1393957" y="112121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A6A38445-C468-4084-A1B9-661F54678D75}"/>
              </a:ext>
            </a:extLst>
          </p:cNvPr>
          <p:cNvSpPr/>
          <p:nvPr userDrawn="1"/>
        </p:nvSpPr>
        <p:spPr>
          <a:xfrm>
            <a:off x="7361914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CD5AB7D7-F0BE-4AB6-A80A-67CCCD8687F4}"/>
              </a:ext>
            </a:extLst>
          </p:cNvPr>
          <p:cNvSpPr/>
          <p:nvPr userDrawn="1"/>
        </p:nvSpPr>
        <p:spPr>
          <a:xfrm>
            <a:off x="4361423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1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09F6D43-6870-4544-8040-3CBFE58558E5}"/>
              </a:ext>
            </a:extLst>
          </p:cNvPr>
          <p:cNvSpPr/>
          <p:nvPr userDrawn="1"/>
        </p:nvSpPr>
        <p:spPr>
          <a:xfrm>
            <a:off x="6833602" y="1240264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6CC6D58-EFC1-4393-BF39-4417277D24EC}"/>
              </a:ext>
            </a:extLst>
          </p:cNvPr>
          <p:cNvSpPr/>
          <p:nvPr userDrawn="1"/>
        </p:nvSpPr>
        <p:spPr>
          <a:xfrm>
            <a:off x="4572000" y="1240264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443A6B01-04D8-46AF-932C-649AEB74577D}"/>
              </a:ext>
            </a:extLst>
          </p:cNvPr>
          <p:cNvSpPr/>
          <p:nvPr userDrawn="1"/>
        </p:nvSpPr>
        <p:spPr>
          <a:xfrm>
            <a:off x="5486041" y="113585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FBE49D7B-DF06-4485-B2C0-F45A97A579E8}"/>
              </a:ext>
            </a:extLst>
          </p:cNvPr>
          <p:cNvSpPr/>
          <p:nvPr userDrawn="1"/>
        </p:nvSpPr>
        <p:spPr>
          <a:xfrm>
            <a:off x="7732690" y="1127751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17A0CD8-FDD2-4E45-AABF-5E6C2DB52DAC}"/>
              </a:ext>
            </a:extLst>
          </p:cNvPr>
          <p:cNvSpPr/>
          <p:nvPr userDrawn="1"/>
        </p:nvSpPr>
        <p:spPr>
          <a:xfrm>
            <a:off x="2342815" y="1230482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906D058-7C73-40B2-A43C-8F8A15336E2D}"/>
              </a:ext>
            </a:extLst>
          </p:cNvPr>
          <p:cNvSpPr/>
          <p:nvPr userDrawn="1"/>
        </p:nvSpPr>
        <p:spPr>
          <a:xfrm>
            <a:off x="81213" y="1230482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F2475-B51C-43A0-B126-43E5046E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B2CCE555-E2EB-4DA9-B981-526D7C8356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5856" y="1514764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F00624-010B-4299-8CF1-95AAAB05B0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1895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B469E380-E173-4895-ADF4-8995B25211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2346" y="2279654"/>
            <a:ext cx="2151146" cy="333808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1788D5C6-7197-4300-8EAB-F4FFF56F7B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898" y="2285344"/>
            <a:ext cx="2151146" cy="333741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37C083C-2FFD-4C38-8FF5-64BC019B0E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5447" y="2285344"/>
            <a:ext cx="2154656" cy="333239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7E2B622-B8E8-4038-B608-74D48116D9A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7740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3382EB1-2741-4F7C-BD65-083A8F0918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60509" y="2285343"/>
            <a:ext cx="2151146" cy="3332394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C8CA13EE-A735-488B-94FF-5829FF1475C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60509" y="1510671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D9DDD37-7761-427E-813E-5FB0C8DACC69}"/>
              </a:ext>
            </a:extLst>
          </p:cNvPr>
          <p:cNvSpPr/>
          <p:nvPr userDrawn="1"/>
        </p:nvSpPr>
        <p:spPr>
          <a:xfrm>
            <a:off x="993667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90D032A-3AC7-4106-B166-AEFFBB18BCF9}"/>
              </a:ext>
            </a:extLst>
          </p:cNvPr>
          <p:cNvSpPr/>
          <p:nvPr userDrawn="1"/>
        </p:nvSpPr>
        <p:spPr>
          <a:xfrm>
            <a:off x="3237051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96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3185"/>
            <a:ext cx="7886700" cy="448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E83C4AB8-7D79-4667-99C2-DC830A20AA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3" t="7917" r="21035" b="36206"/>
          <a:stretch/>
        </p:blipFill>
        <p:spPr bwMode="auto">
          <a:xfrm>
            <a:off x="1" y="1"/>
            <a:ext cx="545726" cy="55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86E560BA-20EF-47E2-AE9D-D4E49E42DCD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4" b="6443"/>
          <a:stretch/>
        </p:blipFill>
        <p:spPr bwMode="auto">
          <a:xfrm>
            <a:off x="628650" y="0"/>
            <a:ext cx="934911" cy="27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6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6" r:id="rId2"/>
    <p:sldLayoutId id="2147483650" r:id="rId3"/>
    <p:sldLayoutId id="2147483653" r:id="rId4"/>
    <p:sldLayoutId id="2147483655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80529-23E9-4F20-9044-1D4D0776C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sz="33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3462F3-EA2E-4D73-A353-881C3E71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17155"/>
            <a:ext cx="6858000" cy="226967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Published in PAMI, in April 2021</a:t>
            </a:r>
          </a:p>
          <a:p>
            <a:r>
              <a:rPr lang="en-US" altLang="zh-CN" sz="2000" dirty="0" err="1"/>
              <a:t>Jeonbuk</a:t>
            </a:r>
            <a:r>
              <a:rPr lang="en-US" altLang="zh-CN" sz="2000" dirty="0"/>
              <a:t> National University, Korea</a:t>
            </a:r>
          </a:p>
          <a:p>
            <a:r>
              <a:rPr lang="en-US" altLang="zh-CN" sz="2000" dirty="0"/>
              <a:t>Multimedia Lab</a:t>
            </a:r>
            <a:r>
              <a:rPr lang="zh-CN" altLang="en-US" sz="2000" dirty="0"/>
              <a:t> </a:t>
            </a:r>
            <a:r>
              <a:rPr lang="en-US" altLang="zh-CN" sz="2000" dirty="0"/>
              <a:t>Under Prof. Park and Prof. Yoon</a:t>
            </a:r>
          </a:p>
          <a:p>
            <a:r>
              <a:rPr lang="en-US" altLang="zh-CN" sz="2000" dirty="0"/>
              <a:t>Mingle Xu</a:t>
            </a:r>
          </a:p>
          <a:p>
            <a:r>
              <a:rPr lang="en-US" altLang="zh-CN" sz="2000" dirty="0"/>
              <a:t>2021 June 11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3F040D-B1CB-4E37-AF21-341FE7B8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296"/>
            <a:ext cx="9144000" cy="22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9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FD0F4C-C4C5-4C5A-9662-1DFE806AA459}"/>
                  </a:ext>
                </a:extLst>
              </p:cNvPr>
              <p:cNvSpPr txBox="1"/>
              <p:nvPr/>
            </p:nvSpPr>
            <p:spPr>
              <a:xfrm>
                <a:off x="2554448" y="321943"/>
                <a:ext cx="876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FD0F4C-C4C5-4C5A-9662-1DFE806AA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448" y="321943"/>
                <a:ext cx="876650" cy="369332"/>
              </a:xfrm>
              <a:prstGeom prst="rect">
                <a:avLst/>
              </a:prstGeom>
              <a:blipFill>
                <a:blip r:embed="rId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EA6740-5216-49A0-B22E-41714BD45FD4}"/>
                  </a:ext>
                </a:extLst>
              </p:cNvPr>
              <p:cNvSpPr txBox="1"/>
              <p:nvPr/>
            </p:nvSpPr>
            <p:spPr>
              <a:xfrm>
                <a:off x="6551801" y="321943"/>
                <a:ext cx="876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EA6740-5216-49A0-B22E-41714BD4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801" y="321943"/>
                <a:ext cx="87665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E1891EA-E14E-4078-A553-EC42FB330EDE}"/>
              </a:ext>
            </a:extLst>
          </p:cNvPr>
          <p:cNvSpPr txBox="1"/>
          <p:nvPr/>
        </p:nvSpPr>
        <p:spPr>
          <a:xfrm>
            <a:off x="82927" y="1520396"/>
            <a:ext cx="944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Tree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0E1BEA-DF15-4939-BE9C-1570FF4DEB81}"/>
              </a:ext>
            </a:extLst>
          </p:cNvPr>
          <p:cNvSpPr txBox="1"/>
          <p:nvPr/>
        </p:nvSpPr>
        <p:spPr>
          <a:xfrm>
            <a:off x="82928" y="3476711"/>
            <a:ext cx="87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Human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7D18D3-FB4E-4155-9CEE-D4EFF63B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76" y="803151"/>
            <a:ext cx="7995061" cy="59312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494E17-82E0-4176-80C4-B25B277CCFF0}"/>
              </a:ext>
            </a:extLst>
          </p:cNvPr>
          <p:cNvSpPr txBox="1"/>
          <p:nvPr/>
        </p:nvSpPr>
        <p:spPr>
          <a:xfrm>
            <a:off x="82928" y="5433026"/>
            <a:ext cx="87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Car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1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845E7-1CF0-4012-B71A-9FEE442B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Algorithm: CLADE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3DCA1-00AD-4F2A-AEA6-9E22BF5A97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/>
              <a:t>Semantic-awareness</a:t>
            </a:r>
            <a:r>
              <a:rPr lang="en-US" altLang="zh-CN" dirty="0"/>
              <a:t> vs. spatial-adaptiveness.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Guided-sampling</a:t>
            </a:r>
            <a:r>
              <a:rPr lang="en-US" altLang="zh-CN" dirty="0"/>
              <a:t>: learn the semantic-awareness directly without conv layer.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E2BAB2-D3BA-442C-8471-C7A2BEE3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2" y="2098741"/>
            <a:ext cx="6698609" cy="24725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33A4B1-8F94-4AF0-9B4F-7F0406CC2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97" y="4756558"/>
            <a:ext cx="3073043" cy="196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0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8DC93-BE13-429F-B920-CAB1BA56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82EDE-F7B9-4C8D-BF66-149B558297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Semantic-awareness vs. spatial-adaptiveness</a:t>
            </a:r>
          </a:p>
          <a:p>
            <a:r>
              <a:rPr lang="en-US" altLang="zh-CN" dirty="0"/>
              <a:t>Low layer with SPADE, higher layer with CLADE</a:t>
            </a:r>
          </a:p>
          <a:p>
            <a:r>
              <a:rPr lang="en-US" altLang="zh-CN" dirty="0"/>
              <a:t>Why do not compare FID?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FEF9C9-C225-4BA0-A482-EA40FCA5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7315"/>
            <a:ext cx="9144000" cy="128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1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8234D-F16F-4915-B479-92541F27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and Computation (FLOPs)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A07F75-4169-41BA-BDFD-F7C6EC11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98" y="1036059"/>
            <a:ext cx="5255348" cy="19398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CD8B2A-CECD-46F0-B7E9-B9B897DAB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0" y="3250793"/>
            <a:ext cx="3868373" cy="8179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0165E2-2969-4446-ACE1-F4027CDF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24" y="5419771"/>
            <a:ext cx="3921626" cy="628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A2B929-5D44-4944-B2EA-292ABEE97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50" y="4184541"/>
            <a:ext cx="4425345" cy="7104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486B3BA-AFC9-4A5B-A1BC-C563F0589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1956" y="3713331"/>
            <a:ext cx="2733569" cy="8264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9E9771A-3553-4ACD-9DEC-043F590A5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319" y="5044883"/>
            <a:ext cx="2733569" cy="137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CA17C-F441-4180-8A54-D1343BC3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92396B-F1A2-4C66-9421-74EDB80555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8CBD3B-B156-4038-B7E8-776754C4DD01}"/>
              </a:ext>
            </a:extLst>
          </p:cNvPr>
          <p:cNvGrpSpPr/>
          <p:nvPr/>
        </p:nvGrpSpPr>
        <p:grpSpPr>
          <a:xfrm>
            <a:off x="893429" y="541109"/>
            <a:ext cx="7180976" cy="4048731"/>
            <a:chOff x="1291905" y="1735999"/>
            <a:chExt cx="7180976" cy="404873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4B99944-CEA4-4DBE-9E5E-5D7DE52F8FF3}"/>
                </a:ext>
              </a:extLst>
            </p:cNvPr>
            <p:cNvGrpSpPr/>
            <p:nvPr/>
          </p:nvGrpSpPr>
          <p:grpSpPr>
            <a:xfrm>
              <a:off x="1291905" y="1735999"/>
              <a:ext cx="7180976" cy="4048731"/>
              <a:chOff x="1963024" y="1404634"/>
              <a:chExt cx="7180976" cy="404873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59C0721-0083-472C-A16C-3C039A379C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037"/>
              <a:stretch/>
            </p:blipFill>
            <p:spPr>
              <a:xfrm>
                <a:off x="4483916" y="1404634"/>
                <a:ext cx="4660084" cy="4048731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EDA973B-FC12-4D70-BE8D-5A590057A3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2431"/>
              <a:stretch/>
            </p:blipFill>
            <p:spPr>
              <a:xfrm>
                <a:off x="1963024" y="1404634"/>
                <a:ext cx="2520892" cy="4048731"/>
              </a:xfrm>
              <a:prstGeom prst="rect">
                <a:avLst/>
              </a:prstGeom>
            </p:spPr>
          </p:pic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0E0D37A-4F92-4750-82F2-35E25CBC0EBA}"/>
                </a:ext>
              </a:extLst>
            </p:cNvPr>
            <p:cNvSpPr/>
            <p:nvPr/>
          </p:nvSpPr>
          <p:spPr>
            <a:xfrm>
              <a:off x="2646727" y="2659310"/>
              <a:ext cx="2030135" cy="2013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EE40420-73E5-4973-A148-074D839D620F}"/>
                </a:ext>
              </a:extLst>
            </p:cNvPr>
            <p:cNvSpPr/>
            <p:nvPr/>
          </p:nvSpPr>
          <p:spPr>
            <a:xfrm>
              <a:off x="2646727" y="3372374"/>
              <a:ext cx="2030135" cy="2013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D1FAB79-8548-49DD-B52F-F8BD7C1545FC}"/>
                </a:ext>
              </a:extLst>
            </p:cNvPr>
            <p:cNvSpPr/>
            <p:nvPr/>
          </p:nvSpPr>
          <p:spPr>
            <a:xfrm>
              <a:off x="2676089" y="4236440"/>
              <a:ext cx="2030135" cy="2013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4C7D019-B7CD-4D12-A089-1B29EE584EAA}"/>
                </a:ext>
              </a:extLst>
            </p:cNvPr>
            <p:cNvSpPr/>
            <p:nvPr/>
          </p:nvSpPr>
          <p:spPr>
            <a:xfrm>
              <a:off x="2676089" y="5327008"/>
              <a:ext cx="2030135" cy="2013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9A443798-5827-4B0B-9312-6696A683C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410" y="4881437"/>
            <a:ext cx="5237378" cy="18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72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355-5AE7-4380-A51C-0689F1E0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Spatially-Adaptive CLADE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63354-6ACD-47CC-B5D8-5DEE3B758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Intra-class adaptiveness.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69591D-6322-40AD-B69D-94A81882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839"/>
            <a:ext cx="4029031" cy="42395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47064E-004B-425F-8A18-8F187065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492" y="1778466"/>
            <a:ext cx="4782951" cy="213252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490BB24-AA11-4212-B653-D9A046283806}"/>
              </a:ext>
            </a:extLst>
          </p:cNvPr>
          <p:cNvCxnSpPr/>
          <p:nvPr/>
        </p:nvCxnSpPr>
        <p:spPr>
          <a:xfrm>
            <a:off x="369116" y="1734448"/>
            <a:ext cx="0" cy="4550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000C9B3-1FBD-4E78-855A-765D5AEDA6A6}"/>
              </a:ext>
            </a:extLst>
          </p:cNvPr>
          <p:cNvCxnSpPr/>
          <p:nvPr/>
        </p:nvCxnSpPr>
        <p:spPr>
          <a:xfrm>
            <a:off x="3984772" y="4909681"/>
            <a:ext cx="0" cy="4550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CB5FE3B-8BA6-46F6-90ED-7D57C73BE51F}"/>
              </a:ext>
            </a:extLst>
          </p:cNvPr>
          <p:cNvSpPr txBox="1">
            <a:spLocks/>
          </p:cNvSpPr>
          <p:nvPr/>
        </p:nvSpPr>
        <p:spPr>
          <a:xfrm>
            <a:off x="4932727" y="4181912"/>
            <a:ext cx="3952908" cy="188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 function of this distance: make intra-class variation.</a:t>
            </a:r>
          </a:p>
          <a:p>
            <a:r>
              <a:rPr lang="en-US" altLang="zh-CN" dirty="0"/>
              <a:t>Intra-class variation is bigger in cityscapes, such as building and cars.</a:t>
            </a:r>
          </a:p>
          <a:p>
            <a:r>
              <a:rPr lang="en-US" altLang="zh-CN" dirty="0"/>
              <a:t>Sky, sea.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44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2F20F8-B13E-426E-BBA2-6361ED4F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Algorithm: Multimodal for Style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29FE7-083F-411F-B873-F4769A8A3E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Image -&gt; encoder -&gt; style code (VAE loss, given distribution) -&gt; resampling -&gt; new style code</a:t>
            </a:r>
          </a:p>
          <a:p>
            <a:r>
              <a:rPr lang="en-US" altLang="zh-CN" dirty="0"/>
              <a:t>Global style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8BCBF2-DD5D-4E09-A37A-2D922DD7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1051"/>
            <a:ext cx="9144000" cy="361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24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BD2E3-4F43-46D7-83F7-79D78C74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D0730-C84B-411C-BD40-358509EBC7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725726-4BC8-4224-A8A0-E6D31DDE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100"/>
            <a:ext cx="9144000" cy="40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3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E97CD-CF8A-4379-B527-47CAAC3D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AED2D9-460C-4066-AA89-5F30E95702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2E79CF-BE2D-4FE4-BA99-01197A88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6675"/>
            <a:ext cx="9144000" cy="157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2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D4423-C5A2-41F1-AE00-E4DABDAA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DF3EF-8E68-4EFC-B634-A0CAC30591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1631633"/>
          </a:xfrm>
        </p:spPr>
        <p:txBody>
          <a:bodyPr/>
          <a:lstStyle/>
          <a:p>
            <a:r>
              <a:rPr lang="en-US" altLang="zh-CN" dirty="0"/>
              <a:t>SPADE:</a:t>
            </a:r>
          </a:p>
          <a:p>
            <a:pPr lvl="1"/>
            <a:r>
              <a:rPr lang="en-US" altLang="zh-CN" dirty="0"/>
              <a:t>Spatial-adaptiveness</a:t>
            </a:r>
          </a:p>
          <a:p>
            <a:pPr lvl="1"/>
            <a:r>
              <a:rPr lang="en-US" altLang="zh-CN" b="1" dirty="0"/>
              <a:t>Semantic-awareness</a:t>
            </a:r>
          </a:p>
          <a:p>
            <a:r>
              <a:rPr lang="en-US" altLang="zh-CN" dirty="0"/>
              <a:t>Use new way to do </a:t>
            </a:r>
            <a:r>
              <a:rPr lang="en-US" altLang="zh-CN" b="1" dirty="0"/>
              <a:t>almost</a:t>
            </a:r>
            <a:r>
              <a:rPr lang="en-US" altLang="zh-CN" dirty="0"/>
              <a:t> same thing with smaller number of parameters and lower computation complexity.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FC30D2-2928-4DE0-A71B-4449C78E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55" y="3167183"/>
            <a:ext cx="3384603" cy="2416053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ED7958C-D5FC-4EE3-9C12-5A471B4E328B}"/>
              </a:ext>
            </a:extLst>
          </p:cNvPr>
          <p:cNvSpPr txBox="1">
            <a:spLocks/>
          </p:cNvSpPr>
          <p:nvPr/>
        </p:nvSpPr>
        <p:spPr>
          <a:xfrm>
            <a:off x="106761" y="3527571"/>
            <a:ext cx="5145781" cy="3041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One incremental improvement:</a:t>
            </a:r>
          </a:p>
          <a:p>
            <a:pPr lvl="1"/>
            <a:r>
              <a:rPr lang="en-US" altLang="zh-CN" dirty="0"/>
              <a:t>Object center position -&gt; coordination position (coordinate convolution)</a:t>
            </a:r>
          </a:p>
          <a:p>
            <a:r>
              <a:rPr lang="en-US" altLang="zh-CN" dirty="0"/>
              <a:t>Global style -&gt; object or instance style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77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DB6FC-D485-424F-83AE-3C565897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 Image Synthesis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C917FB-7654-4E22-8B9A-D70F352D55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9" y="1274764"/>
            <a:ext cx="4628844" cy="4332287"/>
          </a:xfrm>
        </p:spPr>
        <p:txBody>
          <a:bodyPr/>
          <a:lstStyle/>
          <a:p>
            <a:r>
              <a:rPr lang="en-US" altLang="zh-CN" dirty="0"/>
              <a:t>Semantic segmentation -&gt; realistic image</a:t>
            </a:r>
          </a:p>
          <a:p>
            <a:r>
              <a:rPr lang="en-US" altLang="zh-CN" dirty="0"/>
              <a:t>Applications</a:t>
            </a:r>
          </a:p>
          <a:p>
            <a:pPr lvl="1"/>
            <a:r>
              <a:rPr lang="en-US" altLang="zh-CN" dirty="0"/>
              <a:t>Cityscapes</a:t>
            </a:r>
          </a:p>
          <a:p>
            <a:pPr lvl="1"/>
            <a:r>
              <a:rPr lang="en-US" altLang="zh-CN" dirty="0"/>
              <a:t>COCO-stuff</a:t>
            </a:r>
          </a:p>
          <a:p>
            <a:pPr lvl="1"/>
            <a:r>
              <a:rPr lang="en-US" altLang="zh-CN" dirty="0"/>
              <a:t>ADE20k</a:t>
            </a:r>
          </a:p>
          <a:p>
            <a:pPr lvl="1"/>
            <a:r>
              <a:rPr lang="en-US" altLang="zh-CN" dirty="0"/>
              <a:t>Landscapes </a:t>
            </a:r>
          </a:p>
          <a:p>
            <a:pPr lvl="1"/>
            <a:r>
              <a:rPr lang="en-US" altLang="zh-CN" dirty="0"/>
              <a:t>Face with makeups</a:t>
            </a:r>
          </a:p>
          <a:p>
            <a:r>
              <a:rPr lang="en-US" altLang="zh-CN" dirty="0"/>
              <a:t>Image manipulation</a:t>
            </a:r>
          </a:p>
          <a:p>
            <a:pPr lvl="1"/>
            <a:r>
              <a:rPr lang="en-US" altLang="zh-CN" dirty="0"/>
              <a:t>Change semantic label</a:t>
            </a:r>
          </a:p>
          <a:p>
            <a:pPr lvl="1"/>
            <a:r>
              <a:rPr lang="en-US" altLang="zh-CN" dirty="0"/>
              <a:t>Change style for label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B87BE0-988E-4984-AE35-0B18EA2D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30"/>
          <a:stretch/>
        </p:blipFill>
        <p:spPr>
          <a:xfrm>
            <a:off x="5402509" y="2930171"/>
            <a:ext cx="3619850" cy="1816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C58F4D-E6E5-400E-A776-0B9BFD05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509" y="4937477"/>
            <a:ext cx="3619850" cy="176085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6B06AD-12C4-4883-ACA9-08E2420D7B17}"/>
              </a:ext>
            </a:extLst>
          </p:cNvPr>
          <p:cNvGrpSpPr/>
          <p:nvPr/>
        </p:nvGrpSpPr>
        <p:grpSpPr>
          <a:xfrm>
            <a:off x="5610077" y="1760105"/>
            <a:ext cx="3221492" cy="1028753"/>
            <a:chOff x="5335337" y="2914623"/>
            <a:chExt cx="3221492" cy="102875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1789611-E9CB-4BE0-93DD-38F0A1C10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684"/>
            <a:stretch/>
          </p:blipFill>
          <p:spPr>
            <a:xfrm>
              <a:off x="6937694" y="2914623"/>
              <a:ext cx="1619135" cy="102875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1134322-4E33-4E47-BCC7-B73FC9327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894"/>
            <a:stretch/>
          </p:blipFill>
          <p:spPr>
            <a:xfrm>
              <a:off x="5335337" y="2914623"/>
              <a:ext cx="1602357" cy="1028753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5A929BF-725E-4965-91CD-E1EFE78F8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692" y="159671"/>
            <a:ext cx="3035456" cy="1530429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2ED78F2E-BE39-4EDC-8AB0-6D15CA2E9220}"/>
              </a:ext>
            </a:extLst>
          </p:cNvPr>
          <p:cNvGrpSpPr/>
          <p:nvPr/>
        </p:nvGrpSpPr>
        <p:grpSpPr>
          <a:xfrm>
            <a:off x="239908" y="4251989"/>
            <a:ext cx="3534744" cy="2446340"/>
            <a:chOff x="173192" y="3514036"/>
            <a:chExt cx="4187865" cy="293385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265E30F-70B3-4777-8F2E-552F0209E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0171"/>
            <a:stretch/>
          </p:blipFill>
          <p:spPr>
            <a:xfrm>
              <a:off x="173192" y="3514037"/>
              <a:ext cx="2792316" cy="2933851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857EF50-A3D9-4D8D-8AA1-5EE31865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0094"/>
            <a:stretch/>
          </p:blipFill>
          <p:spPr>
            <a:xfrm>
              <a:off x="2965508" y="3514036"/>
              <a:ext cx="1395549" cy="2933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46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D8E4F-429F-4555-96D9-0C341266C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How to use the semantic segmentation?</a:t>
            </a:r>
            <a:endParaRPr lang="zh-CN" altLang="en-US" sz="3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5FC9B0-96B2-4073-BC87-C9CE803BD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32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3F73B-021B-40A5-B3B3-C778B720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Work: pix2pixHD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C35E69-ED91-4081-9742-8E90C37DFB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Down sampling (conv) + residual blocks + up sampling (</a:t>
            </a:r>
            <a:r>
              <a:rPr lang="en-US" altLang="zh-CN" dirty="0" err="1"/>
              <a:t>deconv</a:t>
            </a:r>
            <a:r>
              <a:rPr lang="en-US" altLang="zh-CN" dirty="0"/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3FC7E4-EDB9-40FD-A095-7C9A60C59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317"/>
            <a:ext cx="9144000" cy="25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221D2-8B75-4243-B897-97A2F2A1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Work: SPADE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778A0-04FA-40E3-A4D5-AECF05C15E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DE791D-61F8-476B-9F8A-6CCE552BB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03"/>
          <a:stretch/>
        </p:blipFill>
        <p:spPr>
          <a:xfrm>
            <a:off x="457200" y="1581770"/>
            <a:ext cx="4962709" cy="1949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E6F76A-4C26-4526-80A3-68A90A58F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66"/>
          <a:stretch/>
        </p:blipFill>
        <p:spPr>
          <a:xfrm rot="16200000">
            <a:off x="6250457" y="1581770"/>
            <a:ext cx="2085286" cy="1949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126467-107E-4530-81F4-64C51814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4" y="3936417"/>
            <a:ext cx="3130711" cy="22988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480181-5D87-41F7-996C-54CC12E0C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53"/>
          <a:stretch/>
        </p:blipFill>
        <p:spPr>
          <a:xfrm>
            <a:off x="4465695" y="4892865"/>
            <a:ext cx="3948462" cy="11557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06FFA1-4814-4BAE-B092-82905CBBB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015"/>
          <a:stretch/>
        </p:blipFill>
        <p:spPr>
          <a:xfrm>
            <a:off x="4784477" y="3775735"/>
            <a:ext cx="3310898" cy="11557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BEA49A6-8CB4-4E4F-AED3-1C28E0B5FF41}"/>
                  </a:ext>
                </a:extLst>
              </p:cNvPr>
              <p:cNvSpPr txBox="1"/>
              <p:nvPr/>
            </p:nvSpPr>
            <p:spPr>
              <a:xfrm>
                <a:off x="58199" y="5496377"/>
                <a:ext cx="595618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BEA49A6-8CB4-4E4F-AED3-1C28E0B5F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" y="5496377"/>
                <a:ext cx="595618" cy="378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E3814E4-EE09-4723-B8A4-6EBDB1968BCC}"/>
                  </a:ext>
                </a:extLst>
              </p:cNvPr>
              <p:cNvSpPr txBox="1"/>
              <p:nvPr/>
            </p:nvSpPr>
            <p:spPr>
              <a:xfrm>
                <a:off x="1325460" y="6190893"/>
                <a:ext cx="595618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E3814E4-EE09-4723-B8A4-6EBDB1968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460" y="6190893"/>
                <a:ext cx="595618" cy="378245"/>
              </a:xfrm>
              <a:prstGeom prst="rect">
                <a:avLst/>
              </a:prstGeom>
              <a:blipFill>
                <a:blip r:embed="rId6"/>
                <a:stretch>
                  <a:fillRect t="-3226" r="-9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9FB5A8-E090-4BA6-88D8-3E7C392CCC5B}"/>
                  </a:ext>
                </a:extLst>
              </p:cNvPr>
              <p:cNvSpPr txBox="1"/>
              <p:nvPr/>
            </p:nvSpPr>
            <p:spPr>
              <a:xfrm>
                <a:off x="3415975" y="5496377"/>
                <a:ext cx="595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9FB5A8-E090-4BA6-88D8-3E7C392CC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975" y="5496377"/>
                <a:ext cx="5956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60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39164-F9FE-4155-9CFE-8EDC25C3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Work: SPADE and its </a:t>
            </a:r>
            <a:r>
              <a:rPr lang="en-US" altLang="zh-CN" dirty="0" err="1"/>
              <a:t>Restuls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67BC36-7A1F-4313-BA31-0874A8894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Much better results</a:t>
            </a:r>
          </a:p>
          <a:p>
            <a:pPr lvl="1"/>
            <a:r>
              <a:rPr lang="en-US" altLang="zh-CN" dirty="0"/>
              <a:t>Higher performance</a:t>
            </a:r>
          </a:p>
          <a:p>
            <a:pPr lvl="1"/>
            <a:r>
              <a:rPr lang="en-US" altLang="zh-CN" dirty="0"/>
              <a:t>Simper architecture with little parameters and computation.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But why?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27816F-D0B9-4803-ABA3-D8A6197A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7393"/>
            <a:ext cx="9144000" cy="14063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9FDB6C-8BFA-4B07-8AB9-87031186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3411"/>
            <a:ext cx="9144000" cy="24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3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DD869-53AA-41A0-8A47-4695C3F3A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355EB2-316B-4EA5-B80A-207FE2A4BB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Analyze and explain the SPADE.</a:t>
            </a:r>
          </a:p>
          <a:p>
            <a:r>
              <a:rPr lang="en-US" altLang="zh-CN" dirty="0"/>
              <a:t>Then make it better.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033730-E6BC-4C74-B235-6CE37B8A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296"/>
            <a:ext cx="9144000" cy="22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B876E-4E02-4043-B96D-77C25603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Revisit SPADE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9B9CA5-9980-4E1E-9928-E2A4FA0900D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939" y="1274764"/>
                <a:ext cx="5044099" cy="4740142"/>
              </a:xfrm>
            </p:spPr>
            <p:txBody>
              <a:bodyPr/>
              <a:lstStyle/>
              <a:p>
                <a:r>
                  <a:rPr lang="en-US" altLang="zh-CN" dirty="0"/>
                  <a:t>Semantic segmentation: H * W * N (number of semantic labels, one-hot)</a:t>
                </a:r>
              </a:p>
              <a:p>
                <a:pPr lvl="1"/>
                <a:r>
                  <a:rPr lang="en-US" altLang="zh-CN" dirty="0"/>
                  <a:t>Sparse</a:t>
                </a:r>
              </a:p>
              <a:p>
                <a:r>
                  <a:rPr lang="en-US" altLang="zh-CN" dirty="0"/>
                  <a:t>SPADE:</a:t>
                </a:r>
              </a:p>
              <a:p>
                <a:pPr lvl="1"/>
                <a:r>
                  <a:rPr lang="en-US" altLang="zh-CN" dirty="0"/>
                  <a:t>Two convolution layers (kernel size: 3*3)</a:t>
                </a:r>
              </a:p>
              <a:p>
                <a:pPr lvl="2"/>
                <a:r>
                  <a:rPr lang="en-US" altLang="zh-CN" dirty="0"/>
                  <a:t>Conv share weights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Many computations makes no sense as many are zeros in the first layer.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Semantic-awareness</a:t>
                </a:r>
                <a:r>
                  <a:rPr lang="en-US" altLang="zh-CN" dirty="0"/>
                  <a:t>: same label -&gt; same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u="sng" dirty="0">
                    <a:solidFill>
                      <a:srgbClr val="FF0000"/>
                    </a:solidFill>
                  </a:rPr>
                  <a:t>Spatial-adaptiveness</a:t>
                </a:r>
                <a:r>
                  <a:rPr lang="en-US" altLang="zh-CN" dirty="0"/>
                  <a:t>: boundaries between different labels are different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context info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Which one is more important?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Receptive field vs. semantic region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9B9CA5-9980-4E1E-9928-E2A4FA090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939" y="1274764"/>
                <a:ext cx="5044099" cy="4740142"/>
              </a:xfrm>
              <a:blipFill>
                <a:blip r:embed="rId2"/>
                <a:stretch>
                  <a:fillRect l="-362" t="-771" r="-8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299C49DB-F1C3-4AAB-BA88-86F68AF3C62B}"/>
              </a:ext>
            </a:extLst>
          </p:cNvPr>
          <p:cNvGrpSpPr/>
          <p:nvPr/>
        </p:nvGrpSpPr>
        <p:grpSpPr>
          <a:xfrm>
            <a:off x="5046038" y="320765"/>
            <a:ext cx="3953394" cy="2632721"/>
            <a:chOff x="58199" y="3936417"/>
            <a:chExt cx="3953394" cy="263272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176E738-2B46-4AA3-BDDC-FF74957CD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334" y="3936417"/>
              <a:ext cx="3130711" cy="229881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5A46FE80-F91D-48AD-83AF-3DF12FB7C940}"/>
                    </a:ext>
                  </a:extLst>
                </p:cNvPr>
                <p:cNvSpPr txBox="1"/>
                <p:nvPr/>
              </p:nvSpPr>
              <p:spPr>
                <a:xfrm>
                  <a:off x="58199" y="5496377"/>
                  <a:ext cx="595618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5A46FE80-F91D-48AD-83AF-3DF12FB7C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9" y="5496377"/>
                  <a:ext cx="595618" cy="378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BFDC345-EAE5-409A-8715-F1FEE82E9866}"/>
                    </a:ext>
                  </a:extLst>
                </p:cNvPr>
                <p:cNvSpPr txBox="1"/>
                <p:nvPr/>
              </p:nvSpPr>
              <p:spPr>
                <a:xfrm>
                  <a:off x="1325460" y="6190893"/>
                  <a:ext cx="595618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BFDC345-EAE5-409A-8715-F1FEE82E98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5460" y="6190893"/>
                  <a:ext cx="595618" cy="378245"/>
                </a:xfrm>
                <a:prstGeom prst="rect">
                  <a:avLst/>
                </a:prstGeom>
                <a:blipFill>
                  <a:blip r:embed="rId5"/>
                  <a:stretch>
                    <a:fillRect t="-3226" r="-92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30B71E8-B7F8-4004-A6CD-0657006638C4}"/>
                    </a:ext>
                  </a:extLst>
                </p:cNvPr>
                <p:cNvSpPr txBox="1"/>
                <p:nvPr/>
              </p:nvSpPr>
              <p:spPr>
                <a:xfrm>
                  <a:off x="3415975" y="5496377"/>
                  <a:ext cx="5956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30B71E8-B7F8-4004-A6CD-065700663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5975" y="5496377"/>
                  <a:ext cx="59561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080F6F8-7040-4CEC-A164-8383E1916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506" y="2953486"/>
            <a:ext cx="4194494" cy="31815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142D141-3A98-467D-B703-7364E66977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903"/>
          <a:stretch/>
        </p:blipFill>
        <p:spPr>
          <a:xfrm>
            <a:off x="0" y="5670956"/>
            <a:ext cx="2881757" cy="11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5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A9754-6C09-4F15-AC6D-43B220E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Visualization: Statistic Histogram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3B87B1-ADE9-40DC-ACEA-2A4C058A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64" y="2654342"/>
            <a:ext cx="7937908" cy="40324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318969-84A0-491C-AD55-9290C01CE288}"/>
                  </a:ext>
                </a:extLst>
              </p:cNvPr>
              <p:cNvSpPr txBox="1"/>
              <p:nvPr/>
            </p:nvSpPr>
            <p:spPr>
              <a:xfrm>
                <a:off x="2789340" y="2336378"/>
                <a:ext cx="876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318969-84A0-491C-AD55-9290C01CE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340" y="2336378"/>
                <a:ext cx="876650" cy="369332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D4DBDCB-97AA-43D7-AC9B-B5FE708DD780}"/>
                  </a:ext>
                </a:extLst>
              </p:cNvPr>
              <p:cNvSpPr txBox="1"/>
              <p:nvPr/>
            </p:nvSpPr>
            <p:spPr>
              <a:xfrm>
                <a:off x="6786693" y="2335561"/>
                <a:ext cx="876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D4DBDCB-97AA-43D7-AC9B-B5FE708DD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93" y="2335561"/>
                <a:ext cx="87665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E0BEB6E-0B5D-4F94-AA08-8276A9F458DB}"/>
              </a:ext>
            </a:extLst>
          </p:cNvPr>
          <p:cNvSpPr txBox="1"/>
          <p:nvPr/>
        </p:nvSpPr>
        <p:spPr>
          <a:xfrm>
            <a:off x="82927" y="3370169"/>
            <a:ext cx="944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Building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CCF6EC-FA8C-4DD5-B639-BD8867F65363}"/>
              </a:ext>
            </a:extLst>
          </p:cNvPr>
          <p:cNvSpPr txBox="1"/>
          <p:nvPr/>
        </p:nvSpPr>
        <p:spPr>
          <a:xfrm>
            <a:off x="82928" y="5407858"/>
            <a:ext cx="87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Sky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5FEB90F-EDD5-45FE-8D77-705AFF20CB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84921" cy="1111904"/>
          </a:xfrm>
        </p:spPr>
        <p:txBody>
          <a:bodyPr>
            <a:normAutofit/>
          </a:bodyPr>
          <a:lstStyle/>
          <a:p>
            <a:r>
              <a:rPr lang="en-US" altLang="zh-CN" dirty="0"/>
              <a:t>Center.</a:t>
            </a:r>
          </a:p>
          <a:p>
            <a:r>
              <a:rPr lang="en-US" altLang="zh-CN" dirty="0"/>
              <a:t>More obvious as input mask increase.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Different -&gt; same (gradually, layer by layer)</a:t>
            </a:r>
          </a:p>
        </p:txBody>
      </p:sp>
    </p:spTree>
    <p:extLst>
      <p:ext uri="{BB962C8B-B14F-4D97-AF65-F5344CB8AC3E}">
        <p14:creationId xmlns:p14="http://schemas.microsoft.com/office/powerpoint/2010/main" val="480971498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1836</TotalTime>
  <Words>383</Words>
  <Application>Microsoft Office PowerPoint</Application>
  <PresentationFormat>全屏显示(4:3)</PresentationFormat>
  <Paragraphs>85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微软雅黑</vt:lpstr>
      <vt:lpstr>等线</vt:lpstr>
      <vt:lpstr>Arial</vt:lpstr>
      <vt:lpstr>Bahnschrift SemiBold SemiConden</vt:lpstr>
      <vt:lpstr>Calibri</vt:lpstr>
      <vt:lpstr>Cambria Math</vt:lpstr>
      <vt:lpstr>Main</vt:lpstr>
      <vt:lpstr>PowerPoint 演示文稿</vt:lpstr>
      <vt:lpstr>Semantic Image Synthesis</vt:lpstr>
      <vt:lpstr>How to use the semantic segmentation?</vt:lpstr>
      <vt:lpstr>Related Work: pix2pixHD</vt:lpstr>
      <vt:lpstr>Related Work: SPADE</vt:lpstr>
      <vt:lpstr>Related Work: SPADE and its Restuls</vt:lpstr>
      <vt:lpstr>PowerPoint 演示文稿</vt:lpstr>
      <vt:lpstr>Revisit SPADE</vt:lpstr>
      <vt:lpstr>Visualization: Statistic Histogram</vt:lpstr>
      <vt:lpstr>PowerPoint 演示文稿</vt:lpstr>
      <vt:lpstr>Proposed Algorithm: CLADE</vt:lpstr>
      <vt:lpstr>PowerPoint 演示文稿</vt:lpstr>
      <vt:lpstr>Parameter and Computation (FLOPs)</vt:lpstr>
      <vt:lpstr>PowerPoint 演示文稿</vt:lpstr>
      <vt:lpstr>Spatially-Adaptive CLADE</vt:lpstr>
      <vt:lpstr>Proposed Algorithm: Multimodal for Style</vt:lpstr>
      <vt:lpstr>More Experiments</vt:lpstr>
      <vt:lpstr>PowerPoint 演示文稿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Mingle</dc:creator>
  <cp:lastModifiedBy>Xu Mingle</cp:lastModifiedBy>
  <cp:revision>116</cp:revision>
  <dcterms:created xsi:type="dcterms:W3CDTF">2020-12-03T01:13:05Z</dcterms:created>
  <dcterms:modified xsi:type="dcterms:W3CDTF">2021-06-10T08:40:12Z</dcterms:modified>
</cp:coreProperties>
</file>